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9" r:id="rId3"/>
    <p:sldId id="257" r:id="rId4"/>
    <p:sldId id="260" r:id="rId5"/>
    <p:sldId id="261" r:id="rId6"/>
    <p:sldId id="262" r:id="rId7"/>
    <p:sldId id="263" r:id="rId8"/>
    <p:sldId id="264" r:id="rId9"/>
    <p:sldId id="265" r:id="rId10"/>
    <p:sldId id="266" r:id="rId11"/>
    <p:sldId id="267" r:id="rId12"/>
    <p:sldId id="269" r:id="rId13"/>
    <p:sldId id="270" r:id="rId14"/>
    <p:sldId id="268" r:id="rId15"/>
    <p:sldId id="272" r:id="rId16"/>
    <p:sldId id="273" r:id="rId17"/>
    <p:sldId id="274" r:id="rId18"/>
    <p:sldId id="275" r:id="rId19"/>
    <p:sldId id="276" r:id="rId20"/>
    <p:sldId id="277"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B16D27B-9944-4666-BF3D-8100B86FB6BE}" type="datetimeFigureOut">
              <a:rPr lang="en-US" smtClean="0"/>
              <a:pPr/>
              <a:t>2/14/2011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8D51D5C-A00C-427E-9B4E-BB76437AE447}"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8D51D5C-A00C-427E-9B4E-BB76437AE447}" type="slidenum">
              <a:rPr lang="en-US" smtClean="0"/>
              <a:pPr/>
              <a:t>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C40D96C-AAC7-4AB0-865C-CD077862A1E9}" type="datetimeFigureOut">
              <a:rPr lang="en-US" smtClean="0"/>
              <a:pPr/>
              <a:t>2/14/2011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0CB8B8-59EC-4F72-85F1-6AA584646138}"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C40D96C-AAC7-4AB0-865C-CD077862A1E9}" type="datetimeFigureOut">
              <a:rPr lang="en-US" smtClean="0"/>
              <a:pPr/>
              <a:t>2/14/2011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0CB8B8-59EC-4F72-85F1-6AA584646138}"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C40D96C-AAC7-4AB0-865C-CD077862A1E9}" type="datetimeFigureOut">
              <a:rPr lang="en-US" smtClean="0"/>
              <a:pPr/>
              <a:t>2/14/2011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0CB8B8-59EC-4F72-85F1-6AA584646138}"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C40D96C-AAC7-4AB0-865C-CD077862A1E9}" type="datetimeFigureOut">
              <a:rPr lang="en-US" smtClean="0"/>
              <a:pPr/>
              <a:t>2/14/2011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0CB8B8-59EC-4F72-85F1-6AA584646138}"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C40D96C-AAC7-4AB0-865C-CD077862A1E9}" type="datetimeFigureOut">
              <a:rPr lang="en-US" smtClean="0"/>
              <a:pPr/>
              <a:t>2/14/2011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0CB8B8-59EC-4F72-85F1-6AA584646138}"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C40D96C-AAC7-4AB0-865C-CD077862A1E9}" type="datetimeFigureOut">
              <a:rPr lang="en-US" smtClean="0"/>
              <a:pPr/>
              <a:t>2/14/2011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0CB8B8-59EC-4F72-85F1-6AA584646138}"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C40D96C-AAC7-4AB0-865C-CD077862A1E9}" type="datetimeFigureOut">
              <a:rPr lang="en-US" smtClean="0"/>
              <a:pPr/>
              <a:t>2/14/2011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D0CB8B8-59EC-4F72-85F1-6AA584646138}"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C40D96C-AAC7-4AB0-865C-CD077862A1E9}" type="datetimeFigureOut">
              <a:rPr lang="en-US" smtClean="0"/>
              <a:pPr/>
              <a:t>2/14/2011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D0CB8B8-59EC-4F72-85F1-6AA584646138}"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C40D96C-AAC7-4AB0-865C-CD077862A1E9}" type="datetimeFigureOut">
              <a:rPr lang="en-US" smtClean="0"/>
              <a:pPr/>
              <a:t>2/14/2011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D0CB8B8-59EC-4F72-85F1-6AA584646138}"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C40D96C-AAC7-4AB0-865C-CD077862A1E9}" type="datetimeFigureOut">
              <a:rPr lang="en-US" smtClean="0"/>
              <a:pPr/>
              <a:t>2/14/2011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0CB8B8-59EC-4F72-85F1-6AA584646138}"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C40D96C-AAC7-4AB0-865C-CD077862A1E9}" type="datetimeFigureOut">
              <a:rPr lang="en-US" smtClean="0"/>
              <a:pPr/>
              <a:t>2/14/2011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0CB8B8-59EC-4F72-85F1-6AA584646138}"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40D96C-AAC7-4AB0-865C-CD077862A1E9}" type="datetimeFigureOut">
              <a:rPr lang="en-US" smtClean="0"/>
              <a:pPr/>
              <a:t>2/14/2011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0CB8B8-59EC-4F72-85F1-6AA584646138}"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audio" Target="../media/audio2.wav"/><Relationship Id="rId5" Type="http://schemas.openxmlformats.org/officeDocument/2006/relationships/image" Target="../media/image2.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audio" Target="../media/audio10.wav"/></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audio" Target="../media/audio3.wav"/><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audio" Target="../media/audio4.wav"/><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audio" Target="../media/audio5.wav"/><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audio" Target="../media/audio6.wav"/><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audio" Target="../media/audio7.wav"/><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2.xml"/><Relationship Id="rId1" Type="http://schemas.openxmlformats.org/officeDocument/2006/relationships/audio" Target="../media/audio8.wav"/><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audio" Target="../media/audio9.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a:p>
        </p:txBody>
      </p:sp>
      <p:pic>
        <p:nvPicPr>
          <p:cNvPr id="1026" name="Picture 2"/>
          <p:cNvPicPr>
            <a:picLocks noChangeAspect="1" noChangeArrowheads="1"/>
          </p:cNvPicPr>
          <p:nvPr/>
        </p:nvPicPr>
        <p:blipFill>
          <a:blip r:embed="rId3" cstate="print"/>
          <a:srcRect/>
          <a:stretch>
            <a:fillRect/>
          </a:stretch>
        </p:blipFill>
        <p:spPr bwMode="auto">
          <a:xfrm>
            <a:off x="95250" y="304799"/>
            <a:ext cx="8896350" cy="6172201"/>
          </a:xfrm>
          <a:prstGeom prst="rect">
            <a:avLst/>
          </a:prstGeom>
          <a:noFill/>
          <a:ln w="9525">
            <a:noFill/>
            <a:miter lim="800000"/>
            <a:headEnd/>
            <a:tailEnd/>
          </a:ln>
        </p:spPr>
      </p:pic>
      <p:pic>
        <p:nvPicPr>
          <p:cNvPr id="5" name="~PP3432.WAV">
            <a:hlinkClick r:id="" action="ppaction://media"/>
          </p:cNvPr>
          <p:cNvPicPr>
            <a:picLocks noRot="1" noChangeAspect="1"/>
          </p:cNvPicPr>
          <p:nvPr>
            <a:wavAudioFile r:embed="rId1" name="~PP3432.WAV"/>
          </p:nvPr>
        </p:nvPicPr>
        <p:blipFill>
          <a:blip r:embed="rId4" cstate="print"/>
          <a:stretch>
            <a:fillRect/>
          </a:stretch>
        </p:blipFill>
        <p:spPr>
          <a:xfrm>
            <a:off x="8696325" y="6410325"/>
            <a:ext cx="304800" cy="304800"/>
          </a:xfrm>
          <a:prstGeom prst="rect">
            <a:avLst/>
          </a:prstGeom>
        </p:spPr>
      </p:pic>
    </p:spTree>
  </p:cSld>
  <p:clrMapOvr>
    <a:masterClrMapping/>
  </p:clrMapOvr>
  <p:transition advTm="66285"/>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 1 and 2</a:t>
            </a:r>
            <a:endParaRPr lang="en-US" dirty="0"/>
          </a:p>
        </p:txBody>
      </p:sp>
      <p:pic>
        <p:nvPicPr>
          <p:cNvPr id="5122" name="Picture 2"/>
          <p:cNvPicPr>
            <a:picLocks noGrp="1" noChangeAspect="1" noChangeArrowheads="1"/>
          </p:cNvPicPr>
          <p:nvPr>
            <p:ph idx="1"/>
          </p:nvPr>
        </p:nvPicPr>
        <p:blipFill>
          <a:blip r:embed="rId2" cstate="print"/>
          <a:srcRect/>
          <a:stretch>
            <a:fillRect/>
          </a:stretch>
        </p:blipFill>
        <p:spPr bwMode="auto">
          <a:xfrm>
            <a:off x="685800" y="1600200"/>
            <a:ext cx="7692166" cy="4525963"/>
          </a:xfrm>
          <a:prstGeom prst="rect">
            <a:avLst/>
          </a:prstGeom>
          <a:noFill/>
          <a:ln w="9525">
            <a:noFill/>
            <a:miter lim="800000"/>
            <a:headEnd/>
            <a:tailEnd/>
          </a:ln>
        </p:spPr>
      </p:pic>
      <p:sp>
        <p:nvSpPr>
          <p:cNvPr id="5" name="TextBox 4"/>
          <p:cNvSpPr txBox="1"/>
          <p:nvPr/>
        </p:nvSpPr>
        <p:spPr>
          <a:xfrm>
            <a:off x="7239000" y="3276600"/>
            <a:ext cx="327334" cy="369332"/>
          </a:xfrm>
          <a:prstGeom prst="rect">
            <a:avLst/>
          </a:prstGeom>
          <a:noFill/>
        </p:spPr>
        <p:txBody>
          <a:bodyPr wrap="none" rtlCol="0">
            <a:spAutoFit/>
          </a:bodyPr>
          <a:lstStyle/>
          <a:p>
            <a:r>
              <a:rPr lang="en-US" dirty="0" smtClean="0"/>
              <a:t>D</a:t>
            </a:r>
            <a:endParaRPr lang="en-US" dirty="0"/>
          </a:p>
        </p:txBody>
      </p:sp>
      <p:sp>
        <p:nvSpPr>
          <p:cNvPr id="6" name="TextBox 5"/>
          <p:cNvSpPr txBox="1"/>
          <p:nvPr/>
        </p:nvSpPr>
        <p:spPr>
          <a:xfrm>
            <a:off x="3200400" y="3276600"/>
            <a:ext cx="317716" cy="369332"/>
          </a:xfrm>
          <a:prstGeom prst="rect">
            <a:avLst/>
          </a:prstGeom>
          <a:noFill/>
        </p:spPr>
        <p:txBody>
          <a:bodyPr wrap="none" rtlCol="0">
            <a:spAutoFit/>
          </a:bodyPr>
          <a:lstStyle/>
          <a:p>
            <a:r>
              <a:rPr lang="en-US" dirty="0" smtClean="0"/>
              <a:t>A</a:t>
            </a:r>
            <a:endParaRPr lang="en-US" dirty="0"/>
          </a:p>
        </p:txBody>
      </p:sp>
      <p:sp>
        <p:nvSpPr>
          <p:cNvPr id="7" name="TextBox 6"/>
          <p:cNvSpPr txBox="1"/>
          <p:nvPr/>
        </p:nvSpPr>
        <p:spPr>
          <a:xfrm>
            <a:off x="4508716" y="3276600"/>
            <a:ext cx="309700" cy="369332"/>
          </a:xfrm>
          <a:prstGeom prst="rect">
            <a:avLst/>
          </a:prstGeom>
          <a:noFill/>
        </p:spPr>
        <p:txBody>
          <a:bodyPr wrap="none" rtlCol="0">
            <a:spAutoFit/>
          </a:bodyPr>
          <a:lstStyle/>
          <a:p>
            <a:r>
              <a:rPr lang="en-US" dirty="0" smtClean="0"/>
              <a:t>B</a:t>
            </a:r>
            <a:endParaRPr lang="en-US" dirty="0"/>
          </a:p>
        </p:txBody>
      </p:sp>
      <p:sp>
        <p:nvSpPr>
          <p:cNvPr id="8" name="TextBox 7"/>
          <p:cNvSpPr txBox="1"/>
          <p:nvPr/>
        </p:nvSpPr>
        <p:spPr>
          <a:xfrm>
            <a:off x="5877018" y="3276600"/>
            <a:ext cx="308098" cy="369332"/>
          </a:xfrm>
          <a:prstGeom prst="rect">
            <a:avLst/>
          </a:prstGeom>
          <a:noFill/>
        </p:spPr>
        <p:txBody>
          <a:bodyPr wrap="none" rtlCol="0">
            <a:spAutoFit/>
          </a:bodyPr>
          <a:lstStyle/>
          <a:p>
            <a:r>
              <a:rPr lang="en-US" dirty="0" smtClean="0"/>
              <a:t>C</a:t>
            </a:r>
            <a:endParaRPr lang="en-US" dirty="0"/>
          </a:p>
        </p:txBody>
      </p:sp>
      <p:sp>
        <p:nvSpPr>
          <p:cNvPr id="9" name="TextBox 8"/>
          <p:cNvSpPr txBox="1"/>
          <p:nvPr/>
        </p:nvSpPr>
        <p:spPr>
          <a:xfrm>
            <a:off x="7239000" y="5486400"/>
            <a:ext cx="327334" cy="369332"/>
          </a:xfrm>
          <a:prstGeom prst="rect">
            <a:avLst/>
          </a:prstGeom>
          <a:noFill/>
        </p:spPr>
        <p:txBody>
          <a:bodyPr wrap="none" rtlCol="0">
            <a:spAutoFit/>
          </a:bodyPr>
          <a:lstStyle/>
          <a:p>
            <a:r>
              <a:rPr lang="en-US" dirty="0" smtClean="0"/>
              <a:t>D</a:t>
            </a:r>
            <a:endParaRPr lang="en-US" dirty="0"/>
          </a:p>
        </p:txBody>
      </p:sp>
      <p:sp>
        <p:nvSpPr>
          <p:cNvPr id="10" name="TextBox 9"/>
          <p:cNvSpPr txBox="1"/>
          <p:nvPr/>
        </p:nvSpPr>
        <p:spPr>
          <a:xfrm>
            <a:off x="3111284" y="5498068"/>
            <a:ext cx="317716" cy="369332"/>
          </a:xfrm>
          <a:prstGeom prst="rect">
            <a:avLst/>
          </a:prstGeom>
          <a:noFill/>
        </p:spPr>
        <p:txBody>
          <a:bodyPr wrap="none" rtlCol="0">
            <a:spAutoFit/>
          </a:bodyPr>
          <a:lstStyle/>
          <a:p>
            <a:r>
              <a:rPr lang="en-US" dirty="0" smtClean="0"/>
              <a:t>A</a:t>
            </a:r>
            <a:endParaRPr lang="en-US" dirty="0"/>
          </a:p>
        </p:txBody>
      </p:sp>
      <p:sp>
        <p:nvSpPr>
          <p:cNvPr id="11" name="TextBox 10"/>
          <p:cNvSpPr txBox="1"/>
          <p:nvPr/>
        </p:nvSpPr>
        <p:spPr>
          <a:xfrm>
            <a:off x="4495800" y="5486400"/>
            <a:ext cx="309700" cy="369332"/>
          </a:xfrm>
          <a:prstGeom prst="rect">
            <a:avLst/>
          </a:prstGeom>
          <a:noFill/>
        </p:spPr>
        <p:txBody>
          <a:bodyPr wrap="none" rtlCol="0">
            <a:spAutoFit/>
          </a:bodyPr>
          <a:lstStyle/>
          <a:p>
            <a:r>
              <a:rPr lang="en-US" dirty="0" smtClean="0"/>
              <a:t>B</a:t>
            </a:r>
            <a:endParaRPr lang="en-US" dirty="0"/>
          </a:p>
        </p:txBody>
      </p:sp>
      <p:sp>
        <p:nvSpPr>
          <p:cNvPr id="12" name="TextBox 11"/>
          <p:cNvSpPr txBox="1"/>
          <p:nvPr/>
        </p:nvSpPr>
        <p:spPr>
          <a:xfrm>
            <a:off x="5867400" y="5486400"/>
            <a:ext cx="308098" cy="369332"/>
          </a:xfrm>
          <a:prstGeom prst="rect">
            <a:avLst/>
          </a:prstGeom>
          <a:noFill/>
        </p:spPr>
        <p:txBody>
          <a:bodyPr wrap="none" rtlCol="0">
            <a:spAutoFit/>
          </a:bodyPr>
          <a:lstStyle/>
          <a:p>
            <a:r>
              <a:rPr lang="en-US" dirty="0" smtClean="0"/>
              <a:t>C</a:t>
            </a:r>
            <a:endParaRPr lang="en-US" dirty="0"/>
          </a:p>
        </p:txBody>
      </p:sp>
    </p:spTree>
  </p:cSld>
  <p:clrMapOvr>
    <a:masterClrMapping/>
  </p:clrMapOvr>
  <p:transition advTm="3600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 3 and 4</a:t>
            </a:r>
            <a:endParaRPr lang="en-US" dirty="0"/>
          </a:p>
        </p:txBody>
      </p:sp>
      <p:pic>
        <p:nvPicPr>
          <p:cNvPr id="6146" name="Picture 2"/>
          <p:cNvPicPr>
            <a:picLocks noGrp="1" noChangeAspect="1" noChangeArrowheads="1"/>
          </p:cNvPicPr>
          <p:nvPr>
            <p:ph idx="1"/>
          </p:nvPr>
        </p:nvPicPr>
        <p:blipFill>
          <a:blip r:embed="rId2" cstate="print"/>
          <a:srcRect/>
          <a:stretch>
            <a:fillRect/>
          </a:stretch>
        </p:blipFill>
        <p:spPr bwMode="auto">
          <a:xfrm>
            <a:off x="616910" y="1600200"/>
            <a:ext cx="7910180" cy="4525963"/>
          </a:xfrm>
          <a:prstGeom prst="rect">
            <a:avLst/>
          </a:prstGeom>
          <a:noFill/>
          <a:ln w="9525">
            <a:noFill/>
            <a:miter lim="800000"/>
            <a:headEnd/>
            <a:tailEnd/>
          </a:ln>
        </p:spPr>
      </p:pic>
      <p:sp>
        <p:nvSpPr>
          <p:cNvPr id="6" name="TextBox 5"/>
          <p:cNvSpPr txBox="1"/>
          <p:nvPr/>
        </p:nvSpPr>
        <p:spPr>
          <a:xfrm>
            <a:off x="7391400" y="3200400"/>
            <a:ext cx="327334" cy="369332"/>
          </a:xfrm>
          <a:prstGeom prst="rect">
            <a:avLst/>
          </a:prstGeom>
          <a:noFill/>
        </p:spPr>
        <p:txBody>
          <a:bodyPr wrap="none" rtlCol="0">
            <a:spAutoFit/>
          </a:bodyPr>
          <a:lstStyle/>
          <a:p>
            <a:r>
              <a:rPr lang="en-US" dirty="0" smtClean="0"/>
              <a:t>D</a:t>
            </a:r>
            <a:endParaRPr lang="en-US" dirty="0"/>
          </a:p>
        </p:txBody>
      </p:sp>
      <p:sp>
        <p:nvSpPr>
          <p:cNvPr id="7" name="TextBox 6"/>
          <p:cNvSpPr txBox="1"/>
          <p:nvPr/>
        </p:nvSpPr>
        <p:spPr>
          <a:xfrm>
            <a:off x="3213316" y="3200400"/>
            <a:ext cx="317716" cy="369332"/>
          </a:xfrm>
          <a:prstGeom prst="rect">
            <a:avLst/>
          </a:prstGeom>
          <a:noFill/>
        </p:spPr>
        <p:txBody>
          <a:bodyPr wrap="none" rtlCol="0">
            <a:spAutoFit/>
          </a:bodyPr>
          <a:lstStyle/>
          <a:p>
            <a:r>
              <a:rPr lang="en-US" dirty="0" smtClean="0"/>
              <a:t>A</a:t>
            </a:r>
            <a:endParaRPr lang="en-US" dirty="0"/>
          </a:p>
        </p:txBody>
      </p:sp>
      <p:sp>
        <p:nvSpPr>
          <p:cNvPr id="8" name="TextBox 7"/>
          <p:cNvSpPr txBox="1"/>
          <p:nvPr/>
        </p:nvSpPr>
        <p:spPr>
          <a:xfrm>
            <a:off x="4572000" y="3200400"/>
            <a:ext cx="309700" cy="369332"/>
          </a:xfrm>
          <a:prstGeom prst="rect">
            <a:avLst/>
          </a:prstGeom>
          <a:noFill/>
        </p:spPr>
        <p:txBody>
          <a:bodyPr wrap="none" rtlCol="0">
            <a:spAutoFit/>
          </a:bodyPr>
          <a:lstStyle/>
          <a:p>
            <a:r>
              <a:rPr lang="en-US" dirty="0" smtClean="0"/>
              <a:t>B</a:t>
            </a:r>
            <a:endParaRPr lang="en-US" dirty="0"/>
          </a:p>
        </p:txBody>
      </p:sp>
      <p:sp>
        <p:nvSpPr>
          <p:cNvPr id="9" name="TextBox 8"/>
          <p:cNvSpPr txBox="1"/>
          <p:nvPr/>
        </p:nvSpPr>
        <p:spPr>
          <a:xfrm>
            <a:off x="5943600" y="3200400"/>
            <a:ext cx="308098" cy="369332"/>
          </a:xfrm>
          <a:prstGeom prst="rect">
            <a:avLst/>
          </a:prstGeom>
          <a:noFill/>
        </p:spPr>
        <p:txBody>
          <a:bodyPr wrap="none" rtlCol="0">
            <a:spAutoFit/>
          </a:bodyPr>
          <a:lstStyle/>
          <a:p>
            <a:r>
              <a:rPr lang="en-US" dirty="0" smtClean="0"/>
              <a:t>C</a:t>
            </a:r>
            <a:endParaRPr lang="en-US" dirty="0"/>
          </a:p>
        </p:txBody>
      </p:sp>
      <p:sp>
        <p:nvSpPr>
          <p:cNvPr id="10" name="TextBox 9"/>
          <p:cNvSpPr txBox="1"/>
          <p:nvPr/>
        </p:nvSpPr>
        <p:spPr>
          <a:xfrm>
            <a:off x="7328116" y="5715000"/>
            <a:ext cx="327334" cy="369332"/>
          </a:xfrm>
          <a:prstGeom prst="rect">
            <a:avLst/>
          </a:prstGeom>
          <a:noFill/>
        </p:spPr>
        <p:txBody>
          <a:bodyPr wrap="none" rtlCol="0">
            <a:spAutoFit/>
          </a:bodyPr>
          <a:lstStyle/>
          <a:p>
            <a:r>
              <a:rPr lang="en-US" dirty="0" smtClean="0"/>
              <a:t>D</a:t>
            </a:r>
            <a:endParaRPr lang="en-US" dirty="0"/>
          </a:p>
        </p:txBody>
      </p:sp>
      <p:sp>
        <p:nvSpPr>
          <p:cNvPr id="11" name="TextBox 10"/>
          <p:cNvSpPr txBox="1"/>
          <p:nvPr/>
        </p:nvSpPr>
        <p:spPr>
          <a:xfrm>
            <a:off x="3200400" y="5715000"/>
            <a:ext cx="317716" cy="369332"/>
          </a:xfrm>
          <a:prstGeom prst="rect">
            <a:avLst/>
          </a:prstGeom>
          <a:noFill/>
        </p:spPr>
        <p:txBody>
          <a:bodyPr wrap="none" rtlCol="0">
            <a:spAutoFit/>
          </a:bodyPr>
          <a:lstStyle/>
          <a:p>
            <a:r>
              <a:rPr lang="en-US" dirty="0" smtClean="0"/>
              <a:t>A</a:t>
            </a:r>
            <a:endParaRPr lang="en-US" dirty="0"/>
          </a:p>
        </p:txBody>
      </p:sp>
      <p:sp>
        <p:nvSpPr>
          <p:cNvPr id="12" name="TextBox 11"/>
          <p:cNvSpPr txBox="1"/>
          <p:nvPr/>
        </p:nvSpPr>
        <p:spPr>
          <a:xfrm>
            <a:off x="4584916" y="5715000"/>
            <a:ext cx="309700" cy="369332"/>
          </a:xfrm>
          <a:prstGeom prst="rect">
            <a:avLst/>
          </a:prstGeom>
          <a:noFill/>
        </p:spPr>
        <p:txBody>
          <a:bodyPr wrap="none" rtlCol="0">
            <a:spAutoFit/>
          </a:bodyPr>
          <a:lstStyle/>
          <a:p>
            <a:r>
              <a:rPr lang="en-US" dirty="0" smtClean="0"/>
              <a:t>B</a:t>
            </a:r>
            <a:endParaRPr lang="en-US" dirty="0"/>
          </a:p>
        </p:txBody>
      </p:sp>
      <p:sp>
        <p:nvSpPr>
          <p:cNvPr id="13" name="TextBox 12"/>
          <p:cNvSpPr txBox="1"/>
          <p:nvPr/>
        </p:nvSpPr>
        <p:spPr>
          <a:xfrm>
            <a:off x="5956516" y="5715000"/>
            <a:ext cx="308098" cy="369332"/>
          </a:xfrm>
          <a:prstGeom prst="rect">
            <a:avLst/>
          </a:prstGeom>
          <a:noFill/>
        </p:spPr>
        <p:txBody>
          <a:bodyPr wrap="none" rtlCol="0">
            <a:spAutoFit/>
          </a:bodyPr>
          <a:lstStyle/>
          <a:p>
            <a:r>
              <a:rPr lang="en-US" dirty="0" smtClean="0"/>
              <a:t>C</a:t>
            </a:r>
            <a:endParaRPr lang="en-US" dirty="0"/>
          </a:p>
        </p:txBody>
      </p:sp>
    </p:spTree>
  </p:cSld>
  <p:clrMapOvr>
    <a:masterClrMapping/>
  </p:clrMapOvr>
  <p:transition advTm="3600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 5 and 6</a:t>
            </a:r>
            <a:endParaRPr lang="en-US" dirty="0"/>
          </a:p>
        </p:txBody>
      </p:sp>
      <p:sp>
        <p:nvSpPr>
          <p:cNvPr id="4" name="Content Placeholder 3"/>
          <p:cNvSpPr>
            <a:spLocks noGrp="1"/>
          </p:cNvSpPr>
          <p:nvPr>
            <p:ph idx="1"/>
          </p:nvPr>
        </p:nvSpPr>
        <p:spPr/>
        <p:txBody>
          <a:bodyPr/>
          <a:lstStyle/>
          <a:p>
            <a:endParaRPr lang="en-US"/>
          </a:p>
        </p:txBody>
      </p:sp>
      <p:pic>
        <p:nvPicPr>
          <p:cNvPr id="7170" name="Picture 2"/>
          <p:cNvPicPr>
            <a:picLocks noChangeAspect="1" noChangeArrowheads="1"/>
          </p:cNvPicPr>
          <p:nvPr/>
        </p:nvPicPr>
        <p:blipFill>
          <a:blip r:embed="rId2" cstate="print"/>
          <a:srcRect/>
          <a:stretch>
            <a:fillRect/>
          </a:stretch>
        </p:blipFill>
        <p:spPr bwMode="auto">
          <a:xfrm>
            <a:off x="609600" y="1295400"/>
            <a:ext cx="7696201" cy="5100637"/>
          </a:xfrm>
          <a:prstGeom prst="rect">
            <a:avLst/>
          </a:prstGeom>
          <a:noFill/>
          <a:ln w="9525">
            <a:noFill/>
            <a:miter lim="800000"/>
            <a:headEnd/>
            <a:tailEnd/>
          </a:ln>
        </p:spPr>
      </p:pic>
      <p:sp>
        <p:nvSpPr>
          <p:cNvPr id="5" name="TextBox 4"/>
          <p:cNvSpPr txBox="1"/>
          <p:nvPr/>
        </p:nvSpPr>
        <p:spPr>
          <a:xfrm>
            <a:off x="7099516" y="5879068"/>
            <a:ext cx="327334" cy="369332"/>
          </a:xfrm>
          <a:prstGeom prst="rect">
            <a:avLst/>
          </a:prstGeom>
          <a:noFill/>
        </p:spPr>
        <p:txBody>
          <a:bodyPr wrap="none" rtlCol="0">
            <a:spAutoFit/>
          </a:bodyPr>
          <a:lstStyle/>
          <a:p>
            <a:r>
              <a:rPr lang="en-US" dirty="0" smtClean="0"/>
              <a:t>D</a:t>
            </a:r>
            <a:endParaRPr lang="en-US" dirty="0"/>
          </a:p>
        </p:txBody>
      </p:sp>
      <p:sp>
        <p:nvSpPr>
          <p:cNvPr id="6" name="TextBox 5"/>
          <p:cNvSpPr txBox="1"/>
          <p:nvPr/>
        </p:nvSpPr>
        <p:spPr>
          <a:xfrm>
            <a:off x="2971800" y="5879068"/>
            <a:ext cx="317716" cy="369332"/>
          </a:xfrm>
          <a:prstGeom prst="rect">
            <a:avLst/>
          </a:prstGeom>
          <a:noFill/>
        </p:spPr>
        <p:txBody>
          <a:bodyPr wrap="none" rtlCol="0">
            <a:spAutoFit/>
          </a:bodyPr>
          <a:lstStyle/>
          <a:p>
            <a:r>
              <a:rPr lang="en-US" dirty="0" smtClean="0"/>
              <a:t>A</a:t>
            </a:r>
            <a:endParaRPr lang="en-US" dirty="0"/>
          </a:p>
        </p:txBody>
      </p:sp>
      <p:sp>
        <p:nvSpPr>
          <p:cNvPr id="7" name="TextBox 6"/>
          <p:cNvSpPr txBox="1"/>
          <p:nvPr/>
        </p:nvSpPr>
        <p:spPr>
          <a:xfrm>
            <a:off x="4356316" y="5879068"/>
            <a:ext cx="309700" cy="369332"/>
          </a:xfrm>
          <a:prstGeom prst="rect">
            <a:avLst/>
          </a:prstGeom>
          <a:noFill/>
        </p:spPr>
        <p:txBody>
          <a:bodyPr wrap="none" rtlCol="0">
            <a:spAutoFit/>
          </a:bodyPr>
          <a:lstStyle/>
          <a:p>
            <a:r>
              <a:rPr lang="en-US" dirty="0" smtClean="0"/>
              <a:t>B</a:t>
            </a:r>
            <a:endParaRPr lang="en-US" dirty="0"/>
          </a:p>
        </p:txBody>
      </p:sp>
      <p:sp>
        <p:nvSpPr>
          <p:cNvPr id="8" name="TextBox 7"/>
          <p:cNvSpPr txBox="1"/>
          <p:nvPr/>
        </p:nvSpPr>
        <p:spPr>
          <a:xfrm>
            <a:off x="5727916" y="5879068"/>
            <a:ext cx="308098" cy="369332"/>
          </a:xfrm>
          <a:prstGeom prst="rect">
            <a:avLst/>
          </a:prstGeom>
          <a:noFill/>
        </p:spPr>
        <p:txBody>
          <a:bodyPr wrap="none" rtlCol="0">
            <a:spAutoFit/>
          </a:bodyPr>
          <a:lstStyle/>
          <a:p>
            <a:r>
              <a:rPr lang="en-US" dirty="0" smtClean="0"/>
              <a:t>C</a:t>
            </a:r>
            <a:endParaRPr lang="en-US" dirty="0"/>
          </a:p>
        </p:txBody>
      </p:sp>
      <p:sp>
        <p:nvSpPr>
          <p:cNvPr id="9" name="TextBox 8"/>
          <p:cNvSpPr txBox="1"/>
          <p:nvPr/>
        </p:nvSpPr>
        <p:spPr>
          <a:xfrm>
            <a:off x="7140266" y="3059668"/>
            <a:ext cx="327334" cy="369332"/>
          </a:xfrm>
          <a:prstGeom prst="rect">
            <a:avLst/>
          </a:prstGeom>
          <a:noFill/>
        </p:spPr>
        <p:txBody>
          <a:bodyPr wrap="none" rtlCol="0">
            <a:spAutoFit/>
          </a:bodyPr>
          <a:lstStyle/>
          <a:p>
            <a:r>
              <a:rPr lang="en-US" dirty="0" smtClean="0"/>
              <a:t>D</a:t>
            </a:r>
            <a:endParaRPr lang="en-US" dirty="0"/>
          </a:p>
        </p:txBody>
      </p:sp>
      <p:sp>
        <p:nvSpPr>
          <p:cNvPr id="10" name="TextBox 9"/>
          <p:cNvSpPr txBox="1"/>
          <p:nvPr/>
        </p:nvSpPr>
        <p:spPr>
          <a:xfrm>
            <a:off x="2936350" y="3059668"/>
            <a:ext cx="317716" cy="369332"/>
          </a:xfrm>
          <a:prstGeom prst="rect">
            <a:avLst/>
          </a:prstGeom>
          <a:noFill/>
        </p:spPr>
        <p:txBody>
          <a:bodyPr wrap="none" rtlCol="0">
            <a:spAutoFit/>
          </a:bodyPr>
          <a:lstStyle/>
          <a:p>
            <a:r>
              <a:rPr lang="en-US" dirty="0" smtClean="0"/>
              <a:t>A</a:t>
            </a:r>
            <a:endParaRPr lang="en-US" dirty="0"/>
          </a:p>
        </p:txBody>
      </p:sp>
      <p:sp>
        <p:nvSpPr>
          <p:cNvPr id="11" name="TextBox 10"/>
          <p:cNvSpPr txBox="1"/>
          <p:nvPr/>
        </p:nvSpPr>
        <p:spPr>
          <a:xfrm>
            <a:off x="4320866" y="3059668"/>
            <a:ext cx="309700" cy="369332"/>
          </a:xfrm>
          <a:prstGeom prst="rect">
            <a:avLst/>
          </a:prstGeom>
          <a:noFill/>
        </p:spPr>
        <p:txBody>
          <a:bodyPr wrap="none" rtlCol="0">
            <a:spAutoFit/>
          </a:bodyPr>
          <a:lstStyle/>
          <a:p>
            <a:r>
              <a:rPr lang="en-US" dirty="0" smtClean="0"/>
              <a:t>B</a:t>
            </a:r>
            <a:endParaRPr lang="en-US" dirty="0"/>
          </a:p>
        </p:txBody>
      </p:sp>
      <p:sp>
        <p:nvSpPr>
          <p:cNvPr id="12" name="TextBox 11"/>
          <p:cNvSpPr txBox="1"/>
          <p:nvPr/>
        </p:nvSpPr>
        <p:spPr>
          <a:xfrm>
            <a:off x="5692466" y="3059668"/>
            <a:ext cx="308098" cy="369332"/>
          </a:xfrm>
          <a:prstGeom prst="rect">
            <a:avLst/>
          </a:prstGeom>
          <a:noFill/>
        </p:spPr>
        <p:txBody>
          <a:bodyPr wrap="none" rtlCol="0">
            <a:spAutoFit/>
          </a:bodyPr>
          <a:lstStyle/>
          <a:p>
            <a:r>
              <a:rPr lang="en-US" dirty="0" smtClean="0"/>
              <a:t>C</a:t>
            </a:r>
            <a:endParaRPr lang="en-US" dirty="0"/>
          </a:p>
        </p:txBody>
      </p:sp>
    </p:spTree>
  </p:cSld>
  <p:clrMapOvr>
    <a:masterClrMapping/>
  </p:clrMapOvr>
  <p:transition advTm="3600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 7 and 8</a:t>
            </a:r>
            <a:endParaRPr lang="en-US" dirty="0"/>
          </a:p>
        </p:txBody>
      </p:sp>
      <p:pic>
        <p:nvPicPr>
          <p:cNvPr id="8194" name="Picture 2"/>
          <p:cNvPicPr>
            <a:picLocks noGrp="1" noChangeAspect="1" noChangeArrowheads="1"/>
          </p:cNvPicPr>
          <p:nvPr>
            <p:ph idx="1"/>
          </p:nvPr>
        </p:nvPicPr>
        <p:blipFill>
          <a:blip r:embed="rId2" cstate="print"/>
          <a:srcRect/>
          <a:stretch>
            <a:fillRect/>
          </a:stretch>
        </p:blipFill>
        <p:spPr bwMode="auto">
          <a:xfrm>
            <a:off x="595270" y="1600200"/>
            <a:ext cx="7953459" cy="4525963"/>
          </a:xfrm>
          <a:prstGeom prst="rect">
            <a:avLst/>
          </a:prstGeom>
          <a:noFill/>
          <a:ln w="9525">
            <a:noFill/>
            <a:miter lim="800000"/>
            <a:headEnd/>
            <a:tailEnd/>
          </a:ln>
        </p:spPr>
      </p:pic>
      <p:sp>
        <p:nvSpPr>
          <p:cNvPr id="12" name="TextBox 11"/>
          <p:cNvSpPr txBox="1"/>
          <p:nvPr/>
        </p:nvSpPr>
        <p:spPr>
          <a:xfrm>
            <a:off x="7292666" y="5650468"/>
            <a:ext cx="327334" cy="369332"/>
          </a:xfrm>
          <a:prstGeom prst="rect">
            <a:avLst/>
          </a:prstGeom>
          <a:noFill/>
        </p:spPr>
        <p:txBody>
          <a:bodyPr wrap="none" rtlCol="0">
            <a:spAutoFit/>
          </a:bodyPr>
          <a:lstStyle/>
          <a:p>
            <a:r>
              <a:rPr lang="en-US" dirty="0" smtClean="0"/>
              <a:t>D</a:t>
            </a:r>
            <a:endParaRPr lang="en-US" dirty="0"/>
          </a:p>
        </p:txBody>
      </p:sp>
      <p:sp>
        <p:nvSpPr>
          <p:cNvPr id="13" name="TextBox 12"/>
          <p:cNvSpPr txBox="1"/>
          <p:nvPr/>
        </p:nvSpPr>
        <p:spPr>
          <a:xfrm>
            <a:off x="2971800" y="5650468"/>
            <a:ext cx="317716" cy="369332"/>
          </a:xfrm>
          <a:prstGeom prst="rect">
            <a:avLst/>
          </a:prstGeom>
          <a:noFill/>
        </p:spPr>
        <p:txBody>
          <a:bodyPr wrap="none" rtlCol="0">
            <a:spAutoFit/>
          </a:bodyPr>
          <a:lstStyle/>
          <a:p>
            <a:r>
              <a:rPr lang="en-US" dirty="0" smtClean="0"/>
              <a:t>A</a:t>
            </a:r>
            <a:endParaRPr lang="en-US" dirty="0"/>
          </a:p>
        </p:txBody>
      </p:sp>
      <p:sp>
        <p:nvSpPr>
          <p:cNvPr id="14" name="TextBox 13"/>
          <p:cNvSpPr txBox="1"/>
          <p:nvPr/>
        </p:nvSpPr>
        <p:spPr>
          <a:xfrm>
            <a:off x="4414700" y="5650468"/>
            <a:ext cx="309700" cy="369332"/>
          </a:xfrm>
          <a:prstGeom prst="rect">
            <a:avLst/>
          </a:prstGeom>
          <a:noFill/>
        </p:spPr>
        <p:txBody>
          <a:bodyPr wrap="none" rtlCol="0">
            <a:spAutoFit/>
          </a:bodyPr>
          <a:lstStyle/>
          <a:p>
            <a:r>
              <a:rPr lang="en-US" dirty="0" smtClean="0"/>
              <a:t>B</a:t>
            </a:r>
            <a:endParaRPr lang="en-US" dirty="0"/>
          </a:p>
        </p:txBody>
      </p:sp>
      <p:sp>
        <p:nvSpPr>
          <p:cNvPr id="15" name="TextBox 14"/>
          <p:cNvSpPr txBox="1"/>
          <p:nvPr/>
        </p:nvSpPr>
        <p:spPr>
          <a:xfrm>
            <a:off x="5787902" y="5650468"/>
            <a:ext cx="308098" cy="369332"/>
          </a:xfrm>
          <a:prstGeom prst="rect">
            <a:avLst/>
          </a:prstGeom>
          <a:noFill/>
        </p:spPr>
        <p:txBody>
          <a:bodyPr wrap="none" rtlCol="0">
            <a:spAutoFit/>
          </a:bodyPr>
          <a:lstStyle/>
          <a:p>
            <a:r>
              <a:rPr lang="en-US" dirty="0" smtClean="0"/>
              <a:t>C</a:t>
            </a:r>
            <a:endParaRPr lang="en-US" dirty="0"/>
          </a:p>
        </p:txBody>
      </p:sp>
      <p:sp>
        <p:nvSpPr>
          <p:cNvPr id="16" name="TextBox 15"/>
          <p:cNvSpPr txBox="1"/>
          <p:nvPr/>
        </p:nvSpPr>
        <p:spPr>
          <a:xfrm>
            <a:off x="7292666" y="3124200"/>
            <a:ext cx="327334" cy="369332"/>
          </a:xfrm>
          <a:prstGeom prst="rect">
            <a:avLst/>
          </a:prstGeom>
          <a:noFill/>
        </p:spPr>
        <p:txBody>
          <a:bodyPr wrap="none" rtlCol="0">
            <a:spAutoFit/>
          </a:bodyPr>
          <a:lstStyle/>
          <a:p>
            <a:r>
              <a:rPr lang="en-US" dirty="0" smtClean="0"/>
              <a:t>D</a:t>
            </a:r>
            <a:endParaRPr lang="en-US" dirty="0"/>
          </a:p>
        </p:txBody>
      </p:sp>
      <p:sp>
        <p:nvSpPr>
          <p:cNvPr id="17" name="TextBox 16"/>
          <p:cNvSpPr txBox="1"/>
          <p:nvPr/>
        </p:nvSpPr>
        <p:spPr>
          <a:xfrm>
            <a:off x="2971800" y="3124200"/>
            <a:ext cx="317716" cy="369332"/>
          </a:xfrm>
          <a:prstGeom prst="rect">
            <a:avLst/>
          </a:prstGeom>
          <a:noFill/>
        </p:spPr>
        <p:txBody>
          <a:bodyPr wrap="none" rtlCol="0">
            <a:spAutoFit/>
          </a:bodyPr>
          <a:lstStyle/>
          <a:p>
            <a:r>
              <a:rPr lang="en-US" dirty="0" smtClean="0"/>
              <a:t>A</a:t>
            </a:r>
            <a:endParaRPr lang="en-US" dirty="0"/>
          </a:p>
        </p:txBody>
      </p:sp>
      <p:sp>
        <p:nvSpPr>
          <p:cNvPr id="18" name="TextBox 17"/>
          <p:cNvSpPr txBox="1"/>
          <p:nvPr/>
        </p:nvSpPr>
        <p:spPr>
          <a:xfrm>
            <a:off x="4414700" y="3124200"/>
            <a:ext cx="309700" cy="369332"/>
          </a:xfrm>
          <a:prstGeom prst="rect">
            <a:avLst/>
          </a:prstGeom>
          <a:noFill/>
        </p:spPr>
        <p:txBody>
          <a:bodyPr wrap="none" rtlCol="0">
            <a:spAutoFit/>
          </a:bodyPr>
          <a:lstStyle/>
          <a:p>
            <a:r>
              <a:rPr lang="en-US" dirty="0" smtClean="0"/>
              <a:t>B</a:t>
            </a:r>
            <a:endParaRPr lang="en-US" dirty="0"/>
          </a:p>
        </p:txBody>
      </p:sp>
      <p:sp>
        <p:nvSpPr>
          <p:cNvPr id="19" name="TextBox 18"/>
          <p:cNvSpPr txBox="1"/>
          <p:nvPr/>
        </p:nvSpPr>
        <p:spPr>
          <a:xfrm>
            <a:off x="5787902" y="3124200"/>
            <a:ext cx="308098" cy="369332"/>
          </a:xfrm>
          <a:prstGeom prst="rect">
            <a:avLst/>
          </a:prstGeom>
          <a:noFill/>
        </p:spPr>
        <p:txBody>
          <a:bodyPr wrap="none" rtlCol="0">
            <a:spAutoFit/>
          </a:bodyPr>
          <a:lstStyle/>
          <a:p>
            <a:r>
              <a:rPr lang="en-US" dirty="0" smtClean="0"/>
              <a:t>C</a:t>
            </a:r>
            <a:endParaRPr lang="en-US" dirty="0"/>
          </a:p>
        </p:txBody>
      </p:sp>
    </p:spTree>
  </p:cSld>
  <p:clrMapOvr>
    <a:masterClrMapping/>
  </p:clrMapOvr>
  <p:transition advTm="3600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 9 and 10</a:t>
            </a:r>
            <a:endParaRPr lang="en-US" dirty="0"/>
          </a:p>
        </p:txBody>
      </p:sp>
      <p:pic>
        <p:nvPicPr>
          <p:cNvPr id="9218" name="Picture 2"/>
          <p:cNvPicPr>
            <a:picLocks noGrp="1" noChangeAspect="1" noChangeArrowheads="1"/>
          </p:cNvPicPr>
          <p:nvPr>
            <p:ph idx="1"/>
          </p:nvPr>
        </p:nvPicPr>
        <p:blipFill>
          <a:blip r:embed="rId2" cstate="print"/>
          <a:srcRect/>
          <a:stretch>
            <a:fillRect/>
          </a:stretch>
        </p:blipFill>
        <p:spPr bwMode="auto">
          <a:xfrm>
            <a:off x="722253" y="1600200"/>
            <a:ext cx="7699493" cy="4525963"/>
          </a:xfrm>
          <a:prstGeom prst="rect">
            <a:avLst/>
          </a:prstGeom>
          <a:noFill/>
          <a:ln w="9525">
            <a:noFill/>
            <a:miter lim="800000"/>
            <a:headEnd/>
            <a:tailEnd/>
          </a:ln>
        </p:spPr>
      </p:pic>
      <p:sp>
        <p:nvSpPr>
          <p:cNvPr id="4" name="TextBox 3"/>
          <p:cNvSpPr txBox="1"/>
          <p:nvPr/>
        </p:nvSpPr>
        <p:spPr>
          <a:xfrm>
            <a:off x="7292666" y="5562600"/>
            <a:ext cx="327334" cy="369332"/>
          </a:xfrm>
          <a:prstGeom prst="rect">
            <a:avLst/>
          </a:prstGeom>
          <a:noFill/>
        </p:spPr>
        <p:txBody>
          <a:bodyPr wrap="none" rtlCol="0">
            <a:spAutoFit/>
          </a:bodyPr>
          <a:lstStyle/>
          <a:p>
            <a:r>
              <a:rPr lang="en-US" dirty="0" smtClean="0"/>
              <a:t>D</a:t>
            </a:r>
            <a:endParaRPr lang="en-US" dirty="0"/>
          </a:p>
        </p:txBody>
      </p:sp>
      <p:sp>
        <p:nvSpPr>
          <p:cNvPr id="5" name="TextBox 4"/>
          <p:cNvSpPr txBox="1"/>
          <p:nvPr/>
        </p:nvSpPr>
        <p:spPr>
          <a:xfrm>
            <a:off x="3164950" y="5562600"/>
            <a:ext cx="317716" cy="369332"/>
          </a:xfrm>
          <a:prstGeom prst="rect">
            <a:avLst/>
          </a:prstGeom>
          <a:noFill/>
        </p:spPr>
        <p:txBody>
          <a:bodyPr wrap="none" rtlCol="0">
            <a:spAutoFit/>
          </a:bodyPr>
          <a:lstStyle/>
          <a:p>
            <a:r>
              <a:rPr lang="en-US" dirty="0" smtClean="0"/>
              <a:t>A</a:t>
            </a:r>
            <a:endParaRPr lang="en-US" dirty="0"/>
          </a:p>
        </p:txBody>
      </p:sp>
      <p:sp>
        <p:nvSpPr>
          <p:cNvPr id="6" name="TextBox 5"/>
          <p:cNvSpPr txBox="1"/>
          <p:nvPr/>
        </p:nvSpPr>
        <p:spPr>
          <a:xfrm>
            <a:off x="4549466" y="5562600"/>
            <a:ext cx="309700" cy="369332"/>
          </a:xfrm>
          <a:prstGeom prst="rect">
            <a:avLst/>
          </a:prstGeom>
          <a:noFill/>
        </p:spPr>
        <p:txBody>
          <a:bodyPr wrap="none" rtlCol="0">
            <a:spAutoFit/>
          </a:bodyPr>
          <a:lstStyle/>
          <a:p>
            <a:r>
              <a:rPr lang="en-US" dirty="0" smtClean="0"/>
              <a:t>B</a:t>
            </a:r>
            <a:endParaRPr lang="en-US" dirty="0"/>
          </a:p>
        </p:txBody>
      </p:sp>
      <p:sp>
        <p:nvSpPr>
          <p:cNvPr id="7" name="TextBox 6"/>
          <p:cNvSpPr txBox="1"/>
          <p:nvPr/>
        </p:nvSpPr>
        <p:spPr>
          <a:xfrm>
            <a:off x="5921066" y="5562600"/>
            <a:ext cx="308098" cy="369332"/>
          </a:xfrm>
          <a:prstGeom prst="rect">
            <a:avLst/>
          </a:prstGeom>
          <a:noFill/>
        </p:spPr>
        <p:txBody>
          <a:bodyPr wrap="none" rtlCol="0">
            <a:spAutoFit/>
          </a:bodyPr>
          <a:lstStyle/>
          <a:p>
            <a:r>
              <a:rPr lang="en-US" dirty="0" smtClean="0"/>
              <a:t>C</a:t>
            </a:r>
            <a:endParaRPr lang="en-US" dirty="0"/>
          </a:p>
        </p:txBody>
      </p:sp>
      <p:sp>
        <p:nvSpPr>
          <p:cNvPr id="8" name="TextBox 7"/>
          <p:cNvSpPr txBox="1"/>
          <p:nvPr/>
        </p:nvSpPr>
        <p:spPr>
          <a:xfrm>
            <a:off x="7251916" y="3135868"/>
            <a:ext cx="327334" cy="369332"/>
          </a:xfrm>
          <a:prstGeom prst="rect">
            <a:avLst/>
          </a:prstGeom>
          <a:noFill/>
        </p:spPr>
        <p:txBody>
          <a:bodyPr wrap="none" rtlCol="0">
            <a:spAutoFit/>
          </a:bodyPr>
          <a:lstStyle/>
          <a:p>
            <a:r>
              <a:rPr lang="en-US" dirty="0" smtClean="0"/>
              <a:t>D</a:t>
            </a:r>
            <a:endParaRPr lang="en-US" dirty="0"/>
          </a:p>
        </p:txBody>
      </p:sp>
      <p:sp>
        <p:nvSpPr>
          <p:cNvPr id="9" name="TextBox 8"/>
          <p:cNvSpPr txBox="1"/>
          <p:nvPr/>
        </p:nvSpPr>
        <p:spPr>
          <a:xfrm>
            <a:off x="3124200" y="3135868"/>
            <a:ext cx="317716" cy="369332"/>
          </a:xfrm>
          <a:prstGeom prst="rect">
            <a:avLst/>
          </a:prstGeom>
          <a:noFill/>
        </p:spPr>
        <p:txBody>
          <a:bodyPr wrap="none" rtlCol="0">
            <a:spAutoFit/>
          </a:bodyPr>
          <a:lstStyle/>
          <a:p>
            <a:r>
              <a:rPr lang="en-US" dirty="0" smtClean="0"/>
              <a:t>A</a:t>
            </a:r>
            <a:endParaRPr lang="en-US" dirty="0"/>
          </a:p>
        </p:txBody>
      </p:sp>
      <p:sp>
        <p:nvSpPr>
          <p:cNvPr id="10" name="TextBox 9"/>
          <p:cNvSpPr txBox="1"/>
          <p:nvPr/>
        </p:nvSpPr>
        <p:spPr>
          <a:xfrm>
            <a:off x="4508716" y="3135868"/>
            <a:ext cx="309700" cy="369332"/>
          </a:xfrm>
          <a:prstGeom prst="rect">
            <a:avLst/>
          </a:prstGeom>
          <a:noFill/>
        </p:spPr>
        <p:txBody>
          <a:bodyPr wrap="none" rtlCol="0">
            <a:spAutoFit/>
          </a:bodyPr>
          <a:lstStyle/>
          <a:p>
            <a:r>
              <a:rPr lang="en-US" dirty="0" smtClean="0"/>
              <a:t>B</a:t>
            </a:r>
            <a:endParaRPr lang="en-US" dirty="0"/>
          </a:p>
        </p:txBody>
      </p:sp>
      <p:sp>
        <p:nvSpPr>
          <p:cNvPr id="11" name="TextBox 10"/>
          <p:cNvSpPr txBox="1"/>
          <p:nvPr/>
        </p:nvSpPr>
        <p:spPr>
          <a:xfrm>
            <a:off x="5880316" y="3135868"/>
            <a:ext cx="308098" cy="369332"/>
          </a:xfrm>
          <a:prstGeom prst="rect">
            <a:avLst/>
          </a:prstGeom>
          <a:noFill/>
        </p:spPr>
        <p:txBody>
          <a:bodyPr wrap="none" rtlCol="0">
            <a:spAutoFit/>
          </a:bodyPr>
          <a:lstStyle/>
          <a:p>
            <a:r>
              <a:rPr lang="en-US" dirty="0" smtClean="0"/>
              <a:t>C</a:t>
            </a:r>
            <a:endParaRPr lang="en-US" dirty="0"/>
          </a:p>
        </p:txBody>
      </p:sp>
    </p:spTree>
  </p:cSld>
  <p:clrMapOvr>
    <a:masterClrMapping/>
  </p:clrMapOvr>
  <p:transition advTm="3600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 11 and 12</a:t>
            </a:r>
            <a:endParaRPr lang="en-US" dirty="0"/>
          </a:p>
        </p:txBody>
      </p:sp>
      <p:pic>
        <p:nvPicPr>
          <p:cNvPr id="10242" name="Picture 2"/>
          <p:cNvPicPr>
            <a:picLocks noGrp="1" noChangeAspect="1" noChangeArrowheads="1"/>
          </p:cNvPicPr>
          <p:nvPr>
            <p:ph idx="1"/>
          </p:nvPr>
        </p:nvPicPr>
        <p:blipFill>
          <a:blip r:embed="rId2" cstate="print"/>
          <a:srcRect/>
          <a:stretch>
            <a:fillRect/>
          </a:stretch>
        </p:blipFill>
        <p:spPr bwMode="auto">
          <a:xfrm>
            <a:off x="457200" y="1734956"/>
            <a:ext cx="8229600" cy="4256451"/>
          </a:xfrm>
          <a:prstGeom prst="rect">
            <a:avLst/>
          </a:prstGeom>
          <a:noFill/>
          <a:ln w="9525">
            <a:noFill/>
            <a:miter lim="800000"/>
            <a:headEnd/>
            <a:tailEnd/>
          </a:ln>
        </p:spPr>
      </p:pic>
      <p:sp>
        <p:nvSpPr>
          <p:cNvPr id="4" name="TextBox 3"/>
          <p:cNvSpPr txBox="1"/>
          <p:nvPr/>
        </p:nvSpPr>
        <p:spPr>
          <a:xfrm>
            <a:off x="7445066" y="5421868"/>
            <a:ext cx="327334" cy="369332"/>
          </a:xfrm>
          <a:prstGeom prst="rect">
            <a:avLst/>
          </a:prstGeom>
          <a:noFill/>
        </p:spPr>
        <p:txBody>
          <a:bodyPr wrap="none" rtlCol="0">
            <a:spAutoFit/>
          </a:bodyPr>
          <a:lstStyle/>
          <a:p>
            <a:r>
              <a:rPr lang="en-US" dirty="0" smtClean="0"/>
              <a:t>D</a:t>
            </a:r>
            <a:endParaRPr lang="en-US" dirty="0"/>
          </a:p>
        </p:txBody>
      </p:sp>
      <p:sp>
        <p:nvSpPr>
          <p:cNvPr id="5" name="TextBox 4"/>
          <p:cNvSpPr txBox="1"/>
          <p:nvPr/>
        </p:nvSpPr>
        <p:spPr>
          <a:xfrm>
            <a:off x="3276600" y="5421868"/>
            <a:ext cx="317716" cy="369332"/>
          </a:xfrm>
          <a:prstGeom prst="rect">
            <a:avLst/>
          </a:prstGeom>
          <a:noFill/>
        </p:spPr>
        <p:txBody>
          <a:bodyPr wrap="none" rtlCol="0">
            <a:spAutoFit/>
          </a:bodyPr>
          <a:lstStyle/>
          <a:p>
            <a:r>
              <a:rPr lang="en-US" dirty="0" smtClean="0"/>
              <a:t>A</a:t>
            </a:r>
            <a:endParaRPr lang="en-US" dirty="0"/>
          </a:p>
        </p:txBody>
      </p:sp>
      <p:sp>
        <p:nvSpPr>
          <p:cNvPr id="6" name="TextBox 5"/>
          <p:cNvSpPr txBox="1"/>
          <p:nvPr/>
        </p:nvSpPr>
        <p:spPr>
          <a:xfrm>
            <a:off x="4701866" y="5421868"/>
            <a:ext cx="309700" cy="369332"/>
          </a:xfrm>
          <a:prstGeom prst="rect">
            <a:avLst/>
          </a:prstGeom>
          <a:noFill/>
        </p:spPr>
        <p:txBody>
          <a:bodyPr wrap="none" rtlCol="0">
            <a:spAutoFit/>
          </a:bodyPr>
          <a:lstStyle/>
          <a:p>
            <a:r>
              <a:rPr lang="en-US" dirty="0" smtClean="0"/>
              <a:t>B</a:t>
            </a:r>
            <a:endParaRPr lang="en-US" dirty="0"/>
          </a:p>
        </p:txBody>
      </p:sp>
      <p:sp>
        <p:nvSpPr>
          <p:cNvPr id="7" name="TextBox 6"/>
          <p:cNvSpPr txBox="1"/>
          <p:nvPr/>
        </p:nvSpPr>
        <p:spPr>
          <a:xfrm>
            <a:off x="6073466" y="5421868"/>
            <a:ext cx="308098" cy="369332"/>
          </a:xfrm>
          <a:prstGeom prst="rect">
            <a:avLst/>
          </a:prstGeom>
          <a:noFill/>
        </p:spPr>
        <p:txBody>
          <a:bodyPr wrap="none" rtlCol="0">
            <a:spAutoFit/>
          </a:bodyPr>
          <a:lstStyle/>
          <a:p>
            <a:r>
              <a:rPr lang="en-US" dirty="0" smtClean="0"/>
              <a:t>C</a:t>
            </a:r>
            <a:endParaRPr lang="en-US" dirty="0"/>
          </a:p>
        </p:txBody>
      </p:sp>
      <p:sp>
        <p:nvSpPr>
          <p:cNvPr id="8" name="TextBox 7"/>
          <p:cNvSpPr txBox="1"/>
          <p:nvPr/>
        </p:nvSpPr>
        <p:spPr>
          <a:xfrm>
            <a:off x="7445066" y="3048000"/>
            <a:ext cx="327334" cy="369332"/>
          </a:xfrm>
          <a:prstGeom prst="rect">
            <a:avLst/>
          </a:prstGeom>
          <a:noFill/>
        </p:spPr>
        <p:txBody>
          <a:bodyPr wrap="none" rtlCol="0">
            <a:spAutoFit/>
          </a:bodyPr>
          <a:lstStyle/>
          <a:p>
            <a:r>
              <a:rPr lang="en-US" dirty="0" smtClean="0"/>
              <a:t>D</a:t>
            </a:r>
            <a:endParaRPr lang="en-US" dirty="0"/>
          </a:p>
        </p:txBody>
      </p:sp>
      <p:sp>
        <p:nvSpPr>
          <p:cNvPr id="9" name="TextBox 8"/>
          <p:cNvSpPr txBox="1"/>
          <p:nvPr/>
        </p:nvSpPr>
        <p:spPr>
          <a:xfrm>
            <a:off x="3276600" y="3048000"/>
            <a:ext cx="317716" cy="369332"/>
          </a:xfrm>
          <a:prstGeom prst="rect">
            <a:avLst/>
          </a:prstGeom>
          <a:noFill/>
        </p:spPr>
        <p:txBody>
          <a:bodyPr wrap="none" rtlCol="0">
            <a:spAutoFit/>
          </a:bodyPr>
          <a:lstStyle/>
          <a:p>
            <a:r>
              <a:rPr lang="en-US" dirty="0" smtClean="0"/>
              <a:t>A</a:t>
            </a:r>
            <a:endParaRPr lang="en-US" dirty="0"/>
          </a:p>
        </p:txBody>
      </p:sp>
      <p:sp>
        <p:nvSpPr>
          <p:cNvPr id="10" name="TextBox 9"/>
          <p:cNvSpPr txBox="1"/>
          <p:nvPr/>
        </p:nvSpPr>
        <p:spPr>
          <a:xfrm>
            <a:off x="4701866" y="3048000"/>
            <a:ext cx="309700" cy="369332"/>
          </a:xfrm>
          <a:prstGeom prst="rect">
            <a:avLst/>
          </a:prstGeom>
          <a:noFill/>
        </p:spPr>
        <p:txBody>
          <a:bodyPr wrap="none" rtlCol="0">
            <a:spAutoFit/>
          </a:bodyPr>
          <a:lstStyle/>
          <a:p>
            <a:r>
              <a:rPr lang="en-US" dirty="0" smtClean="0"/>
              <a:t>B</a:t>
            </a:r>
            <a:endParaRPr lang="en-US" dirty="0"/>
          </a:p>
        </p:txBody>
      </p:sp>
      <p:sp>
        <p:nvSpPr>
          <p:cNvPr id="11" name="TextBox 10"/>
          <p:cNvSpPr txBox="1"/>
          <p:nvPr/>
        </p:nvSpPr>
        <p:spPr>
          <a:xfrm>
            <a:off x="6073466" y="3048000"/>
            <a:ext cx="308098" cy="369332"/>
          </a:xfrm>
          <a:prstGeom prst="rect">
            <a:avLst/>
          </a:prstGeom>
          <a:noFill/>
        </p:spPr>
        <p:txBody>
          <a:bodyPr wrap="none" rtlCol="0">
            <a:spAutoFit/>
          </a:bodyPr>
          <a:lstStyle/>
          <a:p>
            <a:r>
              <a:rPr lang="en-US" dirty="0" smtClean="0"/>
              <a:t>C</a:t>
            </a:r>
            <a:endParaRPr lang="en-US" dirty="0"/>
          </a:p>
        </p:txBody>
      </p:sp>
    </p:spTree>
  </p:cSld>
  <p:clrMapOvr>
    <a:masterClrMapping/>
  </p:clrMapOvr>
  <p:transition advTm="3600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 13 and 14</a:t>
            </a:r>
            <a:endParaRPr lang="en-US" dirty="0"/>
          </a:p>
        </p:txBody>
      </p:sp>
      <p:sp>
        <p:nvSpPr>
          <p:cNvPr id="4" name="Content Placeholder 3"/>
          <p:cNvSpPr>
            <a:spLocks noGrp="1"/>
          </p:cNvSpPr>
          <p:nvPr>
            <p:ph idx="1"/>
          </p:nvPr>
        </p:nvSpPr>
        <p:spPr/>
        <p:txBody>
          <a:bodyPr/>
          <a:lstStyle/>
          <a:p>
            <a:endParaRPr lang="en-US"/>
          </a:p>
        </p:txBody>
      </p:sp>
      <p:pic>
        <p:nvPicPr>
          <p:cNvPr id="11266" name="Picture 2"/>
          <p:cNvPicPr>
            <a:picLocks noChangeAspect="1" noChangeArrowheads="1"/>
          </p:cNvPicPr>
          <p:nvPr/>
        </p:nvPicPr>
        <p:blipFill>
          <a:blip r:embed="rId2" cstate="print"/>
          <a:srcRect/>
          <a:stretch>
            <a:fillRect/>
          </a:stretch>
        </p:blipFill>
        <p:spPr bwMode="auto">
          <a:xfrm>
            <a:off x="381000" y="1600200"/>
            <a:ext cx="8534400" cy="4529138"/>
          </a:xfrm>
          <a:prstGeom prst="rect">
            <a:avLst/>
          </a:prstGeom>
          <a:noFill/>
          <a:ln w="9525">
            <a:noFill/>
            <a:miter lim="800000"/>
            <a:headEnd/>
            <a:tailEnd/>
          </a:ln>
        </p:spPr>
      </p:pic>
      <p:sp>
        <p:nvSpPr>
          <p:cNvPr id="9" name="TextBox 8"/>
          <p:cNvSpPr txBox="1"/>
          <p:nvPr/>
        </p:nvSpPr>
        <p:spPr>
          <a:xfrm>
            <a:off x="7826066" y="5726668"/>
            <a:ext cx="327334" cy="369332"/>
          </a:xfrm>
          <a:prstGeom prst="rect">
            <a:avLst/>
          </a:prstGeom>
          <a:noFill/>
        </p:spPr>
        <p:txBody>
          <a:bodyPr wrap="none" rtlCol="0">
            <a:spAutoFit/>
          </a:bodyPr>
          <a:lstStyle/>
          <a:p>
            <a:r>
              <a:rPr lang="en-US" dirty="0" smtClean="0"/>
              <a:t>D</a:t>
            </a:r>
            <a:endParaRPr lang="en-US" dirty="0"/>
          </a:p>
        </p:txBody>
      </p:sp>
      <p:sp>
        <p:nvSpPr>
          <p:cNvPr id="10" name="TextBox 9"/>
          <p:cNvSpPr txBox="1"/>
          <p:nvPr/>
        </p:nvSpPr>
        <p:spPr>
          <a:xfrm>
            <a:off x="3352800" y="5715000"/>
            <a:ext cx="317716" cy="369332"/>
          </a:xfrm>
          <a:prstGeom prst="rect">
            <a:avLst/>
          </a:prstGeom>
          <a:noFill/>
        </p:spPr>
        <p:txBody>
          <a:bodyPr wrap="none" rtlCol="0">
            <a:spAutoFit/>
          </a:bodyPr>
          <a:lstStyle/>
          <a:p>
            <a:r>
              <a:rPr lang="en-US" dirty="0" smtClean="0"/>
              <a:t>A</a:t>
            </a:r>
            <a:endParaRPr lang="en-US" dirty="0"/>
          </a:p>
        </p:txBody>
      </p:sp>
      <p:sp>
        <p:nvSpPr>
          <p:cNvPr id="11" name="TextBox 10"/>
          <p:cNvSpPr txBox="1"/>
          <p:nvPr/>
        </p:nvSpPr>
        <p:spPr>
          <a:xfrm>
            <a:off x="4795700" y="5715000"/>
            <a:ext cx="309700" cy="369332"/>
          </a:xfrm>
          <a:prstGeom prst="rect">
            <a:avLst/>
          </a:prstGeom>
          <a:noFill/>
        </p:spPr>
        <p:txBody>
          <a:bodyPr wrap="none" rtlCol="0">
            <a:spAutoFit/>
          </a:bodyPr>
          <a:lstStyle/>
          <a:p>
            <a:r>
              <a:rPr lang="en-US" dirty="0" smtClean="0"/>
              <a:t>B</a:t>
            </a:r>
            <a:endParaRPr lang="en-US" dirty="0"/>
          </a:p>
        </p:txBody>
      </p:sp>
      <p:sp>
        <p:nvSpPr>
          <p:cNvPr id="12" name="TextBox 11"/>
          <p:cNvSpPr txBox="1"/>
          <p:nvPr/>
        </p:nvSpPr>
        <p:spPr>
          <a:xfrm>
            <a:off x="6321302" y="5715000"/>
            <a:ext cx="308098" cy="369332"/>
          </a:xfrm>
          <a:prstGeom prst="rect">
            <a:avLst/>
          </a:prstGeom>
          <a:noFill/>
        </p:spPr>
        <p:txBody>
          <a:bodyPr wrap="none" rtlCol="0">
            <a:spAutoFit/>
          </a:bodyPr>
          <a:lstStyle/>
          <a:p>
            <a:r>
              <a:rPr lang="en-US" dirty="0" smtClean="0"/>
              <a:t>C</a:t>
            </a:r>
            <a:endParaRPr lang="en-US" dirty="0"/>
          </a:p>
        </p:txBody>
      </p:sp>
      <p:sp>
        <p:nvSpPr>
          <p:cNvPr id="13" name="TextBox 12"/>
          <p:cNvSpPr txBox="1"/>
          <p:nvPr/>
        </p:nvSpPr>
        <p:spPr>
          <a:xfrm>
            <a:off x="7826066" y="3212068"/>
            <a:ext cx="327334" cy="369332"/>
          </a:xfrm>
          <a:prstGeom prst="rect">
            <a:avLst/>
          </a:prstGeom>
          <a:noFill/>
        </p:spPr>
        <p:txBody>
          <a:bodyPr wrap="none" rtlCol="0">
            <a:spAutoFit/>
          </a:bodyPr>
          <a:lstStyle/>
          <a:p>
            <a:r>
              <a:rPr lang="en-US" dirty="0" smtClean="0"/>
              <a:t>D</a:t>
            </a:r>
            <a:endParaRPr lang="en-US" dirty="0"/>
          </a:p>
        </p:txBody>
      </p:sp>
      <p:sp>
        <p:nvSpPr>
          <p:cNvPr id="14" name="TextBox 13"/>
          <p:cNvSpPr txBox="1"/>
          <p:nvPr/>
        </p:nvSpPr>
        <p:spPr>
          <a:xfrm>
            <a:off x="3352800" y="3200400"/>
            <a:ext cx="317716" cy="369332"/>
          </a:xfrm>
          <a:prstGeom prst="rect">
            <a:avLst/>
          </a:prstGeom>
          <a:noFill/>
        </p:spPr>
        <p:txBody>
          <a:bodyPr wrap="none" rtlCol="0">
            <a:spAutoFit/>
          </a:bodyPr>
          <a:lstStyle/>
          <a:p>
            <a:r>
              <a:rPr lang="en-US" dirty="0" smtClean="0"/>
              <a:t>A</a:t>
            </a:r>
            <a:endParaRPr lang="en-US" dirty="0"/>
          </a:p>
        </p:txBody>
      </p:sp>
      <p:sp>
        <p:nvSpPr>
          <p:cNvPr id="15" name="TextBox 14"/>
          <p:cNvSpPr txBox="1"/>
          <p:nvPr/>
        </p:nvSpPr>
        <p:spPr>
          <a:xfrm>
            <a:off x="4795700" y="3200400"/>
            <a:ext cx="309700" cy="369332"/>
          </a:xfrm>
          <a:prstGeom prst="rect">
            <a:avLst/>
          </a:prstGeom>
          <a:noFill/>
        </p:spPr>
        <p:txBody>
          <a:bodyPr wrap="none" rtlCol="0">
            <a:spAutoFit/>
          </a:bodyPr>
          <a:lstStyle/>
          <a:p>
            <a:r>
              <a:rPr lang="en-US" dirty="0" smtClean="0"/>
              <a:t>B</a:t>
            </a:r>
            <a:endParaRPr lang="en-US" dirty="0"/>
          </a:p>
        </p:txBody>
      </p:sp>
      <p:sp>
        <p:nvSpPr>
          <p:cNvPr id="16" name="TextBox 15"/>
          <p:cNvSpPr txBox="1"/>
          <p:nvPr/>
        </p:nvSpPr>
        <p:spPr>
          <a:xfrm>
            <a:off x="6321302" y="3200400"/>
            <a:ext cx="308098" cy="369332"/>
          </a:xfrm>
          <a:prstGeom prst="rect">
            <a:avLst/>
          </a:prstGeom>
          <a:noFill/>
        </p:spPr>
        <p:txBody>
          <a:bodyPr wrap="none" rtlCol="0">
            <a:spAutoFit/>
          </a:bodyPr>
          <a:lstStyle/>
          <a:p>
            <a:r>
              <a:rPr lang="en-US" dirty="0" smtClean="0"/>
              <a:t>C</a:t>
            </a:r>
            <a:endParaRPr lang="en-US" dirty="0"/>
          </a:p>
        </p:txBody>
      </p:sp>
    </p:spTree>
  </p:cSld>
  <p:clrMapOvr>
    <a:masterClrMapping/>
  </p:clrMapOvr>
  <p:transition advTm="3600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 15 and 16</a:t>
            </a:r>
            <a:endParaRPr lang="en-US" dirty="0"/>
          </a:p>
        </p:txBody>
      </p:sp>
      <p:sp>
        <p:nvSpPr>
          <p:cNvPr id="4" name="Content Placeholder 3"/>
          <p:cNvSpPr>
            <a:spLocks noGrp="1"/>
          </p:cNvSpPr>
          <p:nvPr>
            <p:ph idx="1"/>
          </p:nvPr>
        </p:nvSpPr>
        <p:spPr/>
        <p:txBody>
          <a:bodyPr/>
          <a:lstStyle/>
          <a:p>
            <a:endParaRPr lang="en-US"/>
          </a:p>
        </p:txBody>
      </p:sp>
      <p:pic>
        <p:nvPicPr>
          <p:cNvPr id="12290" name="Picture 2"/>
          <p:cNvPicPr>
            <a:picLocks noChangeAspect="1" noChangeArrowheads="1"/>
          </p:cNvPicPr>
          <p:nvPr/>
        </p:nvPicPr>
        <p:blipFill>
          <a:blip r:embed="rId2" cstate="print"/>
          <a:srcRect/>
          <a:stretch>
            <a:fillRect/>
          </a:stretch>
        </p:blipFill>
        <p:spPr bwMode="auto">
          <a:xfrm>
            <a:off x="228600" y="1676400"/>
            <a:ext cx="8629650" cy="4276725"/>
          </a:xfrm>
          <a:prstGeom prst="rect">
            <a:avLst/>
          </a:prstGeom>
          <a:noFill/>
          <a:ln w="9525">
            <a:noFill/>
            <a:miter lim="800000"/>
            <a:headEnd/>
            <a:tailEnd/>
          </a:ln>
        </p:spPr>
      </p:pic>
      <p:sp>
        <p:nvSpPr>
          <p:cNvPr id="5" name="TextBox 4"/>
          <p:cNvSpPr txBox="1"/>
          <p:nvPr/>
        </p:nvSpPr>
        <p:spPr>
          <a:xfrm>
            <a:off x="7597466" y="5421868"/>
            <a:ext cx="327334" cy="369332"/>
          </a:xfrm>
          <a:prstGeom prst="rect">
            <a:avLst/>
          </a:prstGeom>
          <a:noFill/>
        </p:spPr>
        <p:txBody>
          <a:bodyPr wrap="none" rtlCol="0">
            <a:spAutoFit/>
          </a:bodyPr>
          <a:lstStyle/>
          <a:p>
            <a:r>
              <a:rPr lang="en-US" dirty="0" smtClean="0"/>
              <a:t>D</a:t>
            </a:r>
            <a:endParaRPr lang="en-US" dirty="0"/>
          </a:p>
        </p:txBody>
      </p:sp>
      <p:sp>
        <p:nvSpPr>
          <p:cNvPr id="6" name="TextBox 5"/>
          <p:cNvSpPr txBox="1"/>
          <p:nvPr/>
        </p:nvSpPr>
        <p:spPr>
          <a:xfrm>
            <a:off x="3124200" y="5410200"/>
            <a:ext cx="317716" cy="369332"/>
          </a:xfrm>
          <a:prstGeom prst="rect">
            <a:avLst/>
          </a:prstGeom>
          <a:noFill/>
        </p:spPr>
        <p:txBody>
          <a:bodyPr wrap="none" rtlCol="0">
            <a:spAutoFit/>
          </a:bodyPr>
          <a:lstStyle/>
          <a:p>
            <a:r>
              <a:rPr lang="en-US" dirty="0" smtClean="0"/>
              <a:t>A</a:t>
            </a:r>
            <a:endParaRPr lang="en-US" dirty="0"/>
          </a:p>
        </p:txBody>
      </p:sp>
      <p:sp>
        <p:nvSpPr>
          <p:cNvPr id="7" name="TextBox 6"/>
          <p:cNvSpPr txBox="1"/>
          <p:nvPr/>
        </p:nvSpPr>
        <p:spPr>
          <a:xfrm>
            <a:off x="4567100" y="5410200"/>
            <a:ext cx="309700" cy="369332"/>
          </a:xfrm>
          <a:prstGeom prst="rect">
            <a:avLst/>
          </a:prstGeom>
          <a:noFill/>
        </p:spPr>
        <p:txBody>
          <a:bodyPr wrap="none" rtlCol="0">
            <a:spAutoFit/>
          </a:bodyPr>
          <a:lstStyle/>
          <a:p>
            <a:r>
              <a:rPr lang="en-US" dirty="0" smtClean="0"/>
              <a:t>B</a:t>
            </a:r>
            <a:endParaRPr lang="en-US" dirty="0"/>
          </a:p>
        </p:txBody>
      </p:sp>
      <p:sp>
        <p:nvSpPr>
          <p:cNvPr id="8" name="TextBox 7"/>
          <p:cNvSpPr txBox="1"/>
          <p:nvPr/>
        </p:nvSpPr>
        <p:spPr>
          <a:xfrm>
            <a:off x="6092702" y="5410200"/>
            <a:ext cx="308098" cy="369332"/>
          </a:xfrm>
          <a:prstGeom prst="rect">
            <a:avLst/>
          </a:prstGeom>
          <a:noFill/>
        </p:spPr>
        <p:txBody>
          <a:bodyPr wrap="none" rtlCol="0">
            <a:spAutoFit/>
          </a:bodyPr>
          <a:lstStyle/>
          <a:p>
            <a:r>
              <a:rPr lang="en-US" dirty="0" smtClean="0"/>
              <a:t>C</a:t>
            </a:r>
            <a:endParaRPr lang="en-US" dirty="0"/>
          </a:p>
        </p:txBody>
      </p:sp>
      <p:sp>
        <p:nvSpPr>
          <p:cNvPr id="9" name="TextBox 8"/>
          <p:cNvSpPr txBox="1"/>
          <p:nvPr/>
        </p:nvSpPr>
        <p:spPr>
          <a:xfrm>
            <a:off x="7597466" y="3212068"/>
            <a:ext cx="327334" cy="369332"/>
          </a:xfrm>
          <a:prstGeom prst="rect">
            <a:avLst/>
          </a:prstGeom>
          <a:noFill/>
        </p:spPr>
        <p:txBody>
          <a:bodyPr wrap="none" rtlCol="0">
            <a:spAutoFit/>
          </a:bodyPr>
          <a:lstStyle/>
          <a:p>
            <a:r>
              <a:rPr lang="en-US" dirty="0" smtClean="0"/>
              <a:t>D</a:t>
            </a:r>
            <a:endParaRPr lang="en-US" dirty="0"/>
          </a:p>
        </p:txBody>
      </p:sp>
      <p:sp>
        <p:nvSpPr>
          <p:cNvPr id="10" name="TextBox 9"/>
          <p:cNvSpPr txBox="1"/>
          <p:nvPr/>
        </p:nvSpPr>
        <p:spPr>
          <a:xfrm>
            <a:off x="3124200" y="3200400"/>
            <a:ext cx="317716" cy="369332"/>
          </a:xfrm>
          <a:prstGeom prst="rect">
            <a:avLst/>
          </a:prstGeom>
          <a:noFill/>
        </p:spPr>
        <p:txBody>
          <a:bodyPr wrap="none" rtlCol="0">
            <a:spAutoFit/>
          </a:bodyPr>
          <a:lstStyle/>
          <a:p>
            <a:r>
              <a:rPr lang="en-US" dirty="0" smtClean="0"/>
              <a:t>A</a:t>
            </a:r>
            <a:endParaRPr lang="en-US" dirty="0"/>
          </a:p>
        </p:txBody>
      </p:sp>
      <p:sp>
        <p:nvSpPr>
          <p:cNvPr id="11" name="TextBox 10"/>
          <p:cNvSpPr txBox="1"/>
          <p:nvPr/>
        </p:nvSpPr>
        <p:spPr>
          <a:xfrm>
            <a:off x="4567100" y="3200400"/>
            <a:ext cx="309700" cy="369332"/>
          </a:xfrm>
          <a:prstGeom prst="rect">
            <a:avLst/>
          </a:prstGeom>
          <a:noFill/>
        </p:spPr>
        <p:txBody>
          <a:bodyPr wrap="none" rtlCol="0">
            <a:spAutoFit/>
          </a:bodyPr>
          <a:lstStyle/>
          <a:p>
            <a:r>
              <a:rPr lang="en-US" dirty="0" smtClean="0"/>
              <a:t>B</a:t>
            </a:r>
            <a:endParaRPr lang="en-US" dirty="0"/>
          </a:p>
        </p:txBody>
      </p:sp>
      <p:sp>
        <p:nvSpPr>
          <p:cNvPr id="12" name="TextBox 11"/>
          <p:cNvSpPr txBox="1"/>
          <p:nvPr/>
        </p:nvSpPr>
        <p:spPr>
          <a:xfrm>
            <a:off x="6092702" y="3200400"/>
            <a:ext cx="308098" cy="369332"/>
          </a:xfrm>
          <a:prstGeom prst="rect">
            <a:avLst/>
          </a:prstGeom>
          <a:noFill/>
        </p:spPr>
        <p:txBody>
          <a:bodyPr wrap="none" rtlCol="0">
            <a:spAutoFit/>
          </a:bodyPr>
          <a:lstStyle/>
          <a:p>
            <a:r>
              <a:rPr lang="en-US" dirty="0" smtClean="0"/>
              <a:t>C</a:t>
            </a:r>
            <a:endParaRPr lang="en-US" dirty="0"/>
          </a:p>
        </p:txBody>
      </p:sp>
    </p:spTree>
  </p:cSld>
  <p:clrMapOvr>
    <a:masterClrMapping/>
  </p:clrMapOvr>
  <p:transition advTm="3600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 17 and 18</a:t>
            </a:r>
            <a:endParaRPr lang="en-US" dirty="0"/>
          </a:p>
        </p:txBody>
      </p:sp>
      <p:sp>
        <p:nvSpPr>
          <p:cNvPr id="4" name="Content Placeholder 3"/>
          <p:cNvSpPr>
            <a:spLocks noGrp="1"/>
          </p:cNvSpPr>
          <p:nvPr>
            <p:ph idx="1"/>
          </p:nvPr>
        </p:nvSpPr>
        <p:spPr/>
        <p:txBody>
          <a:bodyPr/>
          <a:lstStyle/>
          <a:p>
            <a:endParaRPr lang="en-US" dirty="0"/>
          </a:p>
        </p:txBody>
      </p:sp>
      <p:pic>
        <p:nvPicPr>
          <p:cNvPr id="13314" name="Picture 2"/>
          <p:cNvPicPr>
            <a:picLocks noChangeAspect="1" noChangeArrowheads="1"/>
          </p:cNvPicPr>
          <p:nvPr/>
        </p:nvPicPr>
        <p:blipFill>
          <a:blip r:embed="rId2" cstate="print"/>
          <a:srcRect/>
          <a:stretch>
            <a:fillRect/>
          </a:stretch>
        </p:blipFill>
        <p:spPr bwMode="auto">
          <a:xfrm>
            <a:off x="457200" y="1600200"/>
            <a:ext cx="8001000" cy="4114800"/>
          </a:xfrm>
          <a:prstGeom prst="rect">
            <a:avLst/>
          </a:prstGeom>
          <a:noFill/>
          <a:ln w="9525">
            <a:noFill/>
            <a:miter lim="800000"/>
            <a:headEnd/>
            <a:tailEnd/>
          </a:ln>
        </p:spPr>
      </p:pic>
      <p:sp>
        <p:nvSpPr>
          <p:cNvPr id="5" name="TextBox 4"/>
          <p:cNvSpPr txBox="1"/>
          <p:nvPr/>
        </p:nvSpPr>
        <p:spPr>
          <a:xfrm>
            <a:off x="7368866" y="5257800"/>
            <a:ext cx="327334" cy="369332"/>
          </a:xfrm>
          <a:prstGeom prst="rect">
            <a:avLst/>
          </a:prstGeom>
          <a:noFill/>
        </p:spPr>
        <p:txBody>
          <a:bodyPr wrap="none" rtlCol="0">
            <a:spAutoFit/>
          </a:bodyPr>
          <a:lstStyle/>
          <a:p>
            <a:r>
              <a:rPr lang="en-US" dirty="0" smtClean="0"/>
              <a:t>D</a:t>
            </a:r>
            <a:endParaRPr lang="en-US" dirty="0"/>
          </a:p>
        </p:txBody>
      </p:sp>
      <p:sp>
        <p:nvSpPr>
          <p:cNvPr id="6" name="TextBox 5"/>
          <p:cNvSpPr txBox="1"/>
          <p:nvPr/>
        </p:nvSpPr>
        <p:spPr>
          <a:xfrm>
            <a:off x="3124200" y="5257800"/>
            <a:ext cx="317716" cy="369332"/>
          </a:xfrm>
          <a:prstGeom prst="rect">
            <a:avLst/>
          </a:prstGeom>
          <a:noFill/>
        </p:spPr>
        <p:txBody>
          <a:bodyPr wrap="none" rtlCol="0">
            <a:spAutoFit/>
          </a:bodyPr>
          <a:lstStyle/>
          <a:p>
            <a:r>
              <a:rPr lang="en-US" dirty="0" smtClean="0"/>
              <a:t>A</a:t>
            </a:r>
            <a:endParaRPr lang="en-US" dirty="0"/>
          </a:p>
        </p:txBody>
      </p:sp>
      <p:sp>
        <p:nvSpPr>
          <p:cNvPr id="7" name="TextBox 6"/>
          <p:cNvSpPr txBox="1"/>
          <p:nvPr/>
        </p:nvSpPr>
        <p:spPr>
          <a:xfrm>
            <a:off x="4625666" y="5257800"/>
            <a:ext cx="309700" cy="369332"/>
          </a:xfrm>
          <a:prstGeom prst="rect">
            <a:avLst/>
          </a:prstGeom>
          <a:noFill/>
        </p:spPr>
        <p:txBody>
          <a:bodyPr wrap="none" rtlCol="0">
            <a:spAutoFit/>
          </a:bodyPr>
          <a:lstStyle/>
          <a:p>
            <a:r>
              <a:rPr lang="en-US" dirty="0" smtClean="0"/>
              <a:t>B</a:t>
            </a:r>
            <a:endParaRPr lang="en-US" dirty="0"/>
          </a:p>
        </p:txBody>
      </p:sp>
      <p:sp>
        <p:nvSpPr>
          <p:cNvPr id="8" name="TextBox 7"/>
          <p:cNvSpPr txBox="1"/>
          <p:nvPr/>
        </p:nvSpPr>
        <p:spPr>
          <a:xfrm>
            <a:off x="5997266" y="5257800"/>
            <a:ext cx="308098" cy="369332"/>
          </a:xfrm>
          <a:prstGeom prst="rect">
            <a:avLst/>
          </a:prstGeom>
          <a:noFill/>
        </p:spPr>
        <p:txBody>
          <a:bodyPr wrap="none" rtlCol="0">
            <a:spAutoFit/>
          </a:bodyPr>
          <a:lstStyle/>
          <a:p>
            <a:r>
              <a:rPr lang="en-US" dirty="0" smtClean="0"/>
              <a:t>C</a:t>
            </a:r>
            <a:endParaRPr lang="en-US" dirty="0"/>
          </a:p>
        </p:txBody>
      </p:sp>
      <p:sp>
        <p:nvSpPr>
          <p:cNvPr id="9" name="TextBox 8"/>
          <p:cNvSpPr txBox="1"/>
          <p:nvPr/>
        </p:nvSpPr>
        <p:spPr>
          <a:xfrm>
            <a:off x="7368866" y="3048000"/>
            <a:ext cx="327334" cy="369332"/>
          </a:xfrm>
          <a:prstGeom prst="rect">
            <a:avLst/>
          </a:prstGeom>
          <a:noFill/>
        </p:spPr>
        <p:txBody>
          <a:bodyPr wrap="none" rtlCol="0">
            <a:spAutoFit/>
          </a:bodyPr>
          <a:lstStyle/>
          <a:p>
            <a:r>
              <a:rPr lang="en-US" dirty="0" smtClean="0"/>
              <a:t>D</a:t>
            </a:r>
            <a:endParaRPr lang="en-US" dirty="0"/>
          </a:p>
        </p:txBody>
      </p:sp>
      <p:sp>
        <p:nvSpPr>
          <p:cNvPr id="10" name="TextBox 9"/>
          <p:cNvSpPr txBox="1"/>
          <p:nvPr/>
        </p:nvSpPr>
        <p:spPr>
          <a:xfrm>
            <a:off x="3124200" y="3135868"/>
            <a:ext cx="317716" cy="369332"/>
          </a:xfrm>
          <a:prstGeom prst="rect">
            <a:avLst/>
          </a:prstGeom>
          <a:noFill/>
        </p:spPr>
        <p:txBody>
          <a:bodyPr wrap="none" rtlCol="0">
            <a:spAutoFit/>
          </a:bodyPr>
          <a:lstStyle/>
          <a:p>
            <a:r>
              <a:rPr lang="en-US" dirty="0" smtClean="0"/>
              <a:t>A</a:t>
            </a:r>
            <a:endParaRPr lang="en-US" dirty="0"/>
          </a:p>
        </p:txBody>
      </p:sp>
      <p:sp>
        <p:nvSpPr>
          <p:cNvPr id="11" name="TextBox 10"/>
          <p:cNvSpPr txBox="1"/>
          <p:nvPr/>
        </p:nvSpPr>
        <p:spPr>
          <a:xfrm>
            <a:off x="4625666" y="3048000"/>
            <a:ext cx="309700" cy="369332"/>
          </a:xfrm>
          <a:prstGeom prst="rect">
            <a:avLst/>
          </a:prstGeom>
          <a:noFill/>
        </p:spPr>
        <p:txBody>
          <a:bodyPr wrap="none" rtlCol="0">
            <a:spAutoFit/>
          </a:bodyPr>
          <a:lstStyle/>
          <a:p>
            <a:r>
              <a:rPr lang="en-US" dirty="0" smtClean="0"/>
              <a:t>B</a:t>
            </a:r>
            <a:endParaRPr lang="en-US" dirty="0"/>
          </a:p>
        </p:txBody>
      </p:sp>
      <p:sp>
        <p:nvSpPr>
          <p:cNvPr id="12" name="TextBox 11"/>
          <p:cNvSpPr txBox="1"/>
          <p:nvPr/>
        </p:nvSpPr>
        <p:spPr>
          <a:xfrm>
            <a:off x="5997266" y="3048000"/>
            <a:ext cx="308098" cy="369332"/>
          </a:xfrm>
          <a:prstGeom prst="rect">
            <a:avLst/>
          </a:prstGeom>
          <a:noFill/>
        </p:spPr>
        <p:txBody>
          <a:bodyPr wrap="none" rtlCol="0">
            <a:spAutoFit/>
          </a:bodyPr>
          <a:lstStyle/>
          <a:p>
            <a:r>
              <a:rPr lang="en-US" dirty="0" smtClean="0"/>
              <a:t>C</a:t>
            </a:r>
            <a:endParaRPr lang="en-US" dirty="0"/>
          </a:p>
        </p:txBody>
      </p:sp>
    </p:spTree>
  </p:cSld>
  <p:clrMapOvr>
    <a:masterClrMapping/>
  </p:clrMapOvr>
  <p:transition advTm="3600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 19 and 20</a:t>
            </a:r>
            <a:endParaRPr lang="en-US" dirty="0"/>
          </a:p>
        </p:txBody>
      </p:sp>
      <p:sp>
        <p:nvSpPr>
          <p:cNvPr id="4" name="Content Placeholder 3"/>
          <p:cNvSpPr>
            <a:spLocks noGrp="1"/>
          </p:cNvSpPr>
          <p:nvPr>
            <p:ph idx="1"/>
          </p:nvPr>
        </p:nvSpPr>
        <p:spPr/>
        <p:txBody>
          <a:bodyPr/>
          <a:lstStyle/>
          <a:p>
            <a:endParaRPr lang="en-US" dirty="0"/>
          </a:p>
        </p:txBody>
      </p:sp>
      <p:pic>
        <p:nvPicPr>
          <p:cNvPr id="14338" name="Picture 2"/>
          <p:cNvPicPr>
            <a:picLocks noChangeAspect="1" noChangeArrowheads="1"/>
          </p:cNvPicPr>
          <p:nvPr/>
        </p:nvPicPr>
        <p:blipFill>
          <a:blip r:embed="rId2" cstate="print"/>
          <a:srcRect/>
          <a:stretch>
            <a:fillRect/>
          </a:stretch>
        </p:blipFill>
        <p:spPr bwMode="auto">
          <a:xfrm>
            <a:off x="457200" y="1447800"/>
            <a:ext cx="8305800" cy="4572000"/>
          </a:xfrm>
          <a:prstGeom prst="rect">
            <a:avLst/>
          </a:prstGeom>
          <a:noFill/>
          <a:ln w="9525">
            <a:noFill/>
            <a:miter lim="800000"/>
            <a:headEnd/>
            <a:tailEnd/>
          </a:ln>
        </p:spPr>
      </p:pic>
      <p:sp>
        <p:nvSpPr>
          <p:cNvPr id="5" name="TextBox 4"/>
          <p:cNvSpPr txBox="1"/>
          <p:nvPr/>
        </p:nvSpPr>
        <p:spPr>
          <a:xfrm>
            <a:off x="7696200" y="5574268"/>
            <a:ext cx="327334" cy="369332"/>
          </a:xfrm>
          <a:prstGeom prst="rect">
            <a:avLst/>
          </a:prstGeom>
          <a:noFill/>
        </p:spPr>
        <p:txBody>
          <a:bodyPr wrap="none" rtlCol="0">
            <a:spAutoFit/>
          </a:bodyPr>
          <a:lstStyle/>
          <a:p>
            <a:r>
              <a:rPr lang="en-US" dirty="0" smtClean="0"/>
              <a:t>D</a:t>
            </a:r>
            <a:endParaRPr lang="en-US" dirty="0"/>
          </a:p>
        </p:txBody>
      </p:sp>
      <p:sp>
        <p:nvSpPr>
          <p:cNvPr id="6" name="TextBox 5"/>
          <p:cNvSpPr txBox="1"/>
          <p:nvPr/>
        </p:nvSpPr>
        <p:spPr>
          <a:xfrm>
            <a:off x="3276600" y="5562600"/>
            <a:ext cx="317716" cy="369332"/>
          </a:xfrm>
          <a:prstGeom prst="rect">
            <a:avLst/>
          </a:prstGeom>
          <a:noFill/>
        </p:spPr>
        <p:txBody>
          <a:bodyPr wrap="none" rtlCol="0">
            <a:spAutoFit/>
          </a:bodyPr>
          <a:lstStyle/>
          <a:p>
            <a:r>
              <a:rPr lang="en-US" dirty="0" smtClean="0"/>
              <a:t>A</a:t>
            </a:r>
            <a:endParaRPr lang="en-US" dirty="0"/>
          </a:p>
        </p:txBody>
      </p:sp>
      <p:sp>
        <p:nvSpPr>
          <p:cNvPr id="7" name="TextBox 6"/>
          <p:cNvSpPr txBox="1"/>
          <p:nvPr/>
        </p:nvSpPr>
        <p:spPr>
          <a:xfrm>
            <a:off x="4661116" y="5562600"/>
            <a:ext cx="309700" cy="369332"/>
          </a:xfrm>
          <a:prstGeom prst="rect">
            <a:avLst/>
          </a:prstGeom>
          <a:noFill/>
        </p:spPr>
        <p:txBody>
          <a:bodyPr wrap="none" rtlCol="0">
            <a:spAutoFit/>
          </a:bodyPr>
          <a:lstStyle/>
          <a:p>
            <a:r>
              <a:rPr lang="en-US" dirty="0" smtClean="0"/>
              <a:t>B</a:t>
            </a:r>
            <a:endParaRPr lang="en-US" dirty="0"/>
          </a:p>
        </p:txBody>
      </p:sp>
      <p:sp>
        <p:nvSpPr>
          <p:cNvPr id="8" name="TextBox 7"/>
          <p:cNvSpPr txBox="1"/>
          <p:nvPr/>
        </p:nvSpPr>
        <p:spPr>
          <a:xfrm>
            <a:off x="6172200" y="5574268"/>
            <a:ext cx="308098" cy="369332"/>
          </a:xfrm>
          <a:prstGeom prst="rect">
            <a:avLst/>
          </a:prstGeom>
          <a:noFill/>
        </p:spPr>
        <p:txBody>
          <a:bodyPr wrap="none" rtlCol="0">
            <a:spAutoFit/>
          </a:bodyPr>
          <a:lstStyle/>
          <a:p>
            <a:r>
              <a:rPr lang="en-US" dirty="0" smtClean="0"/>
              <a:t>C</a:t>
            </a:r>
            <a:endParaRPr lang="en-US" dirty="0"/>
          </a:p>
        </p:txBody>
      </p:sp>
      <p:sp>
        <p:nvSpPr>
          <p:cNvPr id="9" name="TextBox 8"/>
          <p:cNvSpPr txBox="1"/>
          <p:nvPr/>
        </p:nvSpPr>
        <p:spPr>
          <a:xfrm>
            <a:off x="7620000" y="3124200"/>
            <a:ext cx="327334" cy="369332"/>
          </a:xfrm>
          <a:prstGeom prst="rect">
            <a:avLst/>
          </a:prstGeom>
          <a:noFill/>
        </p:spPr>
        <p:txBody>
          <a:bodyPr wrap="none" rtlCol="0">
            <a:spAutoFit/>
          </a:bodyPr>
          <a:lstStyle/>
          <a:p>
            <a:r>
              <a:rPr lang="en-US" dirty="0" smtClean="0"/>
              <a:t>D</a:t>
            </a:r>
            <a:endParaRPr lang="en-US" dirty="0"/>
          </a:p>
        </p:txBody>
      </p:sp>
      <p:sp>
        <p:nvSpPr>
          <p:cNvPr id="10" name="TextBox 9"/>
          <p:cNvSpPr txBox="1"/>
          <p:nvPr/>
        </p:nvSpPr>
        <p:spPr>
          <a:xfrm>
            <a:off x="3241150" y="3135868"/>
            <a:ext cx="317716" cy="369332"/>
          </a:xfrm>
          <a:prstGeom prst="rect">
            <a:avLst/>
          </a:prstGeom>
          <a:noFill/>
        </p:spPr>
        <p:txBody>
          <a:bodyPr wrap="none" rtlCol="0">
            <a:spAutoFit/>
          </a:bodyPr>
          <a:lstStyle/>
          <a:p>
            <a:r>
              <a:rPr lang="en-US" dirty="0" smtClean="0"/>
              <a:t>A</a:t>
            </a:r>
            <a:endParaRPr lang="en-US" dirty="0"/>
          </a:p>
        </p:txBody>
      </p:sp>
      <p:sp>
        <p:nvSpPr>
          <p:cNvPr id="11" name="TextBox 10"/>
          <p:cNvSpPr txBox="1"/>
          <p:nvPr/>
        </p:nvSpPr>
        <p:spPr>
          <a:xfrm>
            <a:off x="4724400" y="3124200"/>
            <a:ext cx="309700" cy="369332"/>
          </a:xfrm>
          <a:prstGeom prst="rect">
            <a:avLst/>
          </a:prstGeom>
          <a:noFill/>
        </p:spPr>
        <p:txBody>
          <a:bodyPr wrap="none" rtlCol="0">
            <a:spAutoFit/>
          </a:bodyPr>
          <a:lstStyle/>
          <a:p>
            <a:r>
              <a:rPr lang="en-US" dirty="0" smtClean="0"/>
              <a:t>B</a:t>
            </a:r>
            <a:endParaRPr lang="en-US" dirty="0"/>
          </a:p>
        </p:txBody>
      </p:sp>
      <p:sp>
        <p:nvSpPr>
          <p:cNvPr id="12" name="TextBox 11"/>
          <p:cNvSpPr txBox="1"/>
          <p:nvPr/>
        </p:nvSpPr>
        <p:spPr>
          <a:xfrm>
            <a:off x="6096000" y="3124200"/>
            <a:ext cx="308098" cy="369332"/>
          </a:xfrm>
          <a:prstGeom prst="rect">
            <a:avLst/>
          </a:prstGeom>
          <a:noFill/>
        </p:spPr>
        <p:txBody>
          <a:bodyPr wrap="none" rtlCol="0">
            <a:spAutoFit/>
          </a:bodyPr>
          <a:lstStyle/>
          <a:p>
            <a:r>
              <a:rPr lang="en-US" dirty="0" smtClean="0"/>
              <a:t>C</a:t>
            </a:r>
            <a:endParaRPr lang="en-US" dirty="0"/>
          </a:p>
        </p:txBody>
      </p:sp>
    </p:spTree>
  </p:cSld>
  <p:clrMapOvr>
    <a:masterClrMapping/>
  </p:clrMapOvr>
  <p:transition advTm="36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143000"/>
          </a:xfrm>
        </p:spPr>
        <p:txBody>
          <a:bodyPr>
            <a:noAutofit/>
          </a:bodyPr>
          <a:lstStyle/>
          <a:p>
            <a:r>
              <a:rPr lang="en-US" sz="2000" dirty="0" smtClean="0"/>
              <a:t>Let’s look at a sample problem. For each problem there is a primary object on the left. You need to figure out which of the four objects on the right (A-D) are the same as the object on the left, but rotated. Then you will circle on your answer sheet the two letters corresponding to the two objects you have chosen (A-D).</a:t>
            </a:r>
            <a:r>
              <a:rPr lang="en-US" sz="2000" dirty="0" smtClean="0">
                <a:solidFill>
                  <a:srgbClr val="FF0000"/>
                </a:solidFill>
              </a:rPr>
              <a:t/>
            </a:r>
            <a:br>
              <a:rPr lang="en-US" sz="2000" dirty="0" smtClean="0">
                <a:solidFill>
                  <a:srgbClr val="FF0000"/>
                </a:solidFill>
              </a:rPr>
            </a:br>
            <a:r>
              <a:rPr lang="en-US" sz="2000" dirty="0" smtClean="0">
                <a:solidFill>
                  <a:srgbClr val="FF0000"/>
                </a:solidFill>
              </a:rPr>
              <a:t>*This first problem is done for you below, study the problem and its answers for about twenty seconds.</a:t>
            </a:r>
            <a:endParaRPr lang="en-US" sz="2000" dirty="0">
              <a:solidFill>
                <a:srgbClr val="FF0000"/>
              </a:solidFill>
            </a:endParaRPr>
          </a:p>
        </p:txBody>
      </p:sp>
      <p:sp>
        <p:nvSpPr>
          <p:cNvPr id="4" name="Content Placeholder 3"/>
          <p:cNvSpPr>
            <a:spLocks noGrp="1"/>
          </p:cNvSpPr>
          <p:nvPr>
            <p:ph idx="1"/>
          </p:nvPr>
        </p:nvSpPr>
        <p:spPr/>
        <p:txBody>
          <a:bodyPr/>
          <a:lstStyle/>
          <a:p>
            <a:endParaRPr lang="en-US" dirty="0"/>
          </a:p>
        </p:txBody>
      </p:sp>
      <p:pic>
        <p:nvPicPr>
          <p:cNvPr id="1026" name="Picture 2"/>
          <p:cNvPicPr>
            <a:picLocks noChangeAspect="1" noChangeArrowheads="1"/>
          </p:cNvPicPr>
          <p:nvPr/>
        </p:nvPicPr>
        <p:blipFill>
          <a:blip r:embed="rId4" cstate="print"/>
          <a:srcRect/>
          <a:stretch>
            <a:fillRect/>
          </a:stretch>
        </p:blipFill>
        <p:spPr bwMode="auto">
          <a:xfrm>
            <a:off x="838200" y="2667000"/>
            <a:ext cx="7315200" cy="1638300"/>
          </a:xfrm>
          <a:prstGeom prst="rect">
            <a:avLst/>
          </a:prstGeom>
          <a:noFill/>
          <a:ln w="9525">
            <a:noFill/>
            <a:miter lim="800000"/>
            <a:headEnd/>
            <a:tailEnd/>
          </a:ln>
        </p:spPr>
      </p:pic>
      <p:sp>
        <p:nvSpPr>
          <p:cNvPr id="6" name="TextBox 5"/>
          <p:cNvSpPr txBox="1"/>
          <p:nvPr/>
        </p:nvSpPr>
        <p:spPr>
          <a:xfrm>
            <a:off x="3200400" y="4343400"/>
            <a:ext cx="317716" cy="369332"/>
          </a:xfrm>
          <a:prstGeom prst="rect">
            <a:avLst/>
          </a:prstGeom>
          <a:noFill/>
          <a:ln>
            <a:solidFill>
              <a:schemeClr val="tx1"/>
            </a:solidFill>
          </a:ln>
        </p:spPr>
        <p:txBody>
          <a:bodyPr wrap="none" rtlCol="0">
            <a:spAutoFit/>
          </a:bodyPr>
          <a:lstStyle/>
          <a:p>
            <a:r>
              <a:rPr lang="en-US" dirty="0" smtClean="0"/>
              <a:t>A</a:t>
            </a:r>
            <a:endParaRPr lang="en-US" dirty="0"/>
          </a:p>
        </p:txBody>
      </p:sp>
      <p:sp>
        <p:nvSpPr>
          <p:cNvPr id="7" name="TextBox 6"/>
          <p:cNvSpPr txBox="1"/>
          <p:nvPr/>
        </p:nvSpPr>
        <p:spPr>
          <a:xfrm>
            <a:off x="4643300" y="4343400"/>
            <a:ext cx="309700" cy="369332"/>
          </a:xfrm>
          <a:prstGeom prst="rect">
            <a:avLst/>
          </a:prstGeom>
          <a:noFill/>
          <a:ln>
            <a:solidFill>
              <a:schemeClr val="tx1"/>
            </a:solidFill>
          </a:ln>
        </p:spPr>
        <p:txBody>
          <a:bodyPr wrap="none" rtlCol="0">
            <a:spAutoFit/>
          </a:bodyPr>
          <a:lstStyle/>
          <a:p>
            <a:r>
              <a:rPr lang="en-US" dirty="0" smtClean="0"/>
              <a:t>B</a:t>
            </a:r>
            <a:endParaRPr lang="en-US" dirty="0"/>
          </a:p>
        </p:txBody>
      </p:sp>
      <p:sp>
        <p:nvSpPr>
          <p:cNvPr id="8" name="TextBox 7"/>
          <p:cNvSpPr txBox="1"/>
          <p:nvPr/>
        </p:nvSpPr>
        <p:spPr>
          <a:xfrm>
            <a:off x="6016502" y="4355068"/>
            <a:ext cx="308098" cy="369332"/>
          </a:xfrm>
          <a:prstGeom prst="rect">
            <a:avLst/>
          </a:prstGeom>
          <a:noFill/>
          <a:ln>
            <a:solidFill>
              <a:schemeClr val="tx1"/>
            </a:solidFill>
          </a:ln>
        </p:spPr>
        <p:txBody>
          <a:bodyPr wrap="none" rtlCol="0">
            <a:spAutoFit/>
          </a:bodyPr>
          <a:lstStyle/>
          <a:p>
            <a:r>
              <a:rPr lang="en-US" dirty="0" smtClean="0"/>
              <a:t>C</a:t>
            </a:r>
            <a:endParaRPr lang="en-US" dirty="0"/>
          </a:p>
        </p:txBody>
      </p:sp>
      <p:sp>
        <p:nvSpPr>
          <p:cNvPr id="9" name="TextBox 8"/>
          <p:cNvSpPr txBox="1"/>
          <p:nvPr/>
        </p:nvSpPr>
        <p:spPr>
          <a:xfrm>
            <a:off x="7315200" y="4343400"/>
            <a:ext cx="327334" cy="369332"/>
          </a:xfrm>
          <a:prstGeom prst="rect">
            <a:avLst/>
          </a:prstGeom>
          <a:noFill/>
          <a:ln>
            <a:solidFill>
              <a:schemeClr val="tx1"/>
            </a:solidFill>
          </a:ln>
        </p:spPr>
        <p:txBody>
          <a:bodyPr wrap="none" rtlCol="0">
            <a:spAutoFit/>
          </a:bodyPr>
          <a:lstStyle/>
          <a:p>
            <a:r>
              <a:rPr lang="en-US" dirty="0" smtClean="0"/>
              <a:t>D</a:t>
            </a:r>
            <a:endParaRPr lang="en-US" dirty="0"/>
          </a:p>
        </p:txBody>
      </p:sp>
      <p:cxnSp>
        <p:nvCxnSpPr>
          <p:cNvPr id="11" name="Straight Connector 10"/>
          <p:cNvCxnSpPr/>
          <p:nvPr/>
        </p:nvCxnSpPr>
        <p:spPr>
          <a:xfrm rot="5400000">
            <a:off x="1447800" y="3733800"/>
            <a:ext cx="2133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514600" y="4800600"/>
            <a:ext cx="1524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2514600" y="2667000"/>
            <a:ext cx="1600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5400000">
            <a:off x="3048000" y="3733800"/>
            <a:ext cx="2133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514600" y="4800600"/>
            <a:ext cx="1600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4419600" y="3733800"/>
            <a:ext cx="2133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5486400" y="2667000"/>
            <a:ext cx="1295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5400000">
            <a:off x="5715000" y="3733800"/>
            <a:ext cx="2133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rot="10800000">
            <a:off x="5486400" y="4800600"/>
            <a:ext cx="1295400" cy="0"/>
          </a:xfrm>
          <a:prstGeom prst="line">
            <a:avLst/>
          </a:prstGeom>
        </p:spPr>
        <p:style>
          <a:lnRef idx="1">
            <a:schemeClr val="accent1"/>
          </a:lnRef>
          <a:fillRef idx="0">
            <a:schemeClr val="accent1"/>
          </a:fillRef>
          <a:effectRef idx="0">
            <a:schemeClr val="accent1"/>
          </a:effectRef>
          <a:fontRef idx="minor">
            <a:schemeClr val="tx1"/>
          </a:fontRef>
        </p:style>
      </p:cxnSp>
      <p:pic>
        <p:nvPicPr>
          <p:cNvPr id="18" name="~PP3873.WAV">
            <a:hlinkClick r:id="" action="ppaction://media"/>
          </p:cNvPr>
          <p:cNvPicPr>
            <a:picLocks noRot="1" noChangeAspect="1"/>
          </p:cNvPicPr>
          <p:nvPr>
            <a:wavAudioFile r:embed="rId1" name="~PP3873.WAV"/>
          </p:nvPr>
        </p:nvPicPr>
        <p:blipFill>
          <a:blip r:embed="rId5" cstate="print"/>
          <a:stretch>
            <a:fillRect/>
          </a:stretch>
        </p:blipFill>
        <p:spPr>
          <a:xfrm>
            <a:off x="8696325" y="6410325"/>
            <a:ext cx="304800" cy="304800"/>
          </a:xfrm>
          <a:prstGeom prst="rect">
            <a:avLst/>
          </a:prstGeom>
        </p:spPr>
      </p:pic>
    </p:spTree>
  </p:cSld>
  <p:clrMapOvr>
    <a:masterClrMapping/>
  </p:clrMapOvr>
  <p:transition advTm="5045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8"/>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None/>
            </a:pPr>
            <a:r>
              <a:rPr lang="en-US" dirty="0" smtClean="0"/>
              <a:t>    GREAT ! All done with this task, now please put your answer sheet to the side, close this </a:t>
            </a:r>
            <a:r>
              <a:rPr lang="en-US" dirty="0" err="1" smtClean="0"/>
              <a:t>powerpoint</a:t>
            </a:r>
            <a:r>
              <a:rPr lang="en-US" dirty="0" smtClean="0"/>
              <a:t> presentation, and then click on the next link on the </a:t>
            </a:r>
            <a:r>
              <a:rPr lang="en-US" smtClean="0"/>
              <a:t>website </a:t>
            </a:r>
            <a:r>
              <a:rPr lang="en-US" smtClean="0"/>
              <a:t>to </a:t>
            </a:r>
            <a:r>
              <a:rPr lang="en-US" dirty="0" smtClean="0"/>
              <a:t>begin the experiment</a:t>
            </a:r>
            <a:endParaRPr lang="en-US" dirty="0"/>
          </a:p>
        </p:txBody>
      </p:sp>
      <p:pic>
        <p:nvPicPr>
          <p:cNvPr id="5" name="~PP2818.WAV">
            <a:hlinkClick r:id="" action="ppaction://media"/>
          </p:cNvPr>
          <p:cNvPicPr>
            <a:picLocks noRot="1" noChangeAspect="1"/>
          </p:cNvPicPr>
          <p:nvPr>
            <a:wavAudioFile r:embed="rId1" name="~PP2818.WAV"/>
          </p:nvPr>
        </p:nvPicPr>
        <p:blipFill>
          <a:blip r:embed="rId3" cstate="print"/>
          <a:stretch>
            <a:fillRect/>
          </a:stretch>
        </p:blipFill>
        <p:spPr>
          <a:xfrm>
            <a:off x="8696325" y="6410325"/>
            <a:ext cx="304800" cy="304800"/>
          </a:xfrm>
          <a:prstGeom prst="rect">
            <a:avLst/>
          </a:prstGeom>
        </p:spPr>
      </p:pic>
    </p:spTree>
  </p:cSld>
  <p:clrMapOvr>
    <a:masterClrMapping/>
  </p:clrMapOvr>
  <p:transition advTm="178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1143000"/>
          </a:xfrm>
        </p:spPr>
        <p:txBody>
          <a:bodyPr>
            <a:normAutofit fontScale="90000"/>
          </a:bodyPr>
          <a:lstStyle/>
          <a:p>
            <a:r>
              <a:rPr lang="en-US" dirty="0" smtClean="0"/>
              <a:t>Sample Problem1 : Circle (A-D) on your answer sheet which two drawings of the four on the right show the same object as the one on the left (you have 18 seconds) :</a:t>
            </a:r>
            <a:endParaRPr lang="en-US" dirty="0"/>
          </a:p>
        </p:txBody>
      </p:sp>
      <p:sp>
        <p:nvSpPr>
          <p:cNvPr id="5" name="Content Placeholder 4"/>
          <p:cNvSpPr>
            <a:spLocks noGrp="1"/>
          </p:cNvSpPr>
          <p:nvPr>
            <p:ph idx="1"/>
          </p:nvPr>
        </p:nvSpPr>
        <p:spPr>
          <a:xfrm>
            <a:off x="457200" y="1905000"/>
            <a:ext cx="8229600" cy="4525963"/>
          </a:xfrm>
        </p:spPr>
        <p:txBody>
          <a:bodyPr/>
          <a:lstStyle/>
          <a:p>
            <a:pPr>
              <a:buNone/>
            </a:pPr>
            <a:endParaRPr lang="en-US" dirty="0"/>
          </a:p>
        </p:txBody>
      </p:sp>
      <p:pic>
        <p:nvPicPr>
          <p:cNvPr id="1028" name="Picture 4"/>
          <p:cNvPicPr>
            <a:picLocks noChangeAspect="1" noChangeArrowheads="1"/>
          </p:cNvPicPr>
          <p:nvPr/>
        </p:nvPicPr>
        <p:blipFill>
          <a:blip r:embed="rId3" cstate="print"/>
          <a:srcRect/>
          <a:stretch>
            <a:fillRect/>
          </a:stretch>
        </p:blipFill>
        <p:spPr bwMode="auto">
          <a:xfrm>
            <a:off x="838200" y="3048000"/>
            <a:ext cx="7543801" cy="1904999"/>
          </a:xfrm>
          <a:prstGeom prst="rect">
            <a:avLst/>
          </a:prstGeom>
          <a:noFill/>
          <a:ln w="9525">
            <a:noFill/>
            <a:miter lim="800000"/>
            <a:headEnd/>
            <a:tailEnd/>
          </a:ln>
        </p:spPr>
      </p:pic>
      <p:sp>
        <p:nvSpPr>
          <p:cNvPr id="13" name="TextBox 12"/>
          <p:cNvSpPr txBox="1"/>
          <p:nvPr/>
        </p:nvSpPr>
        <p:spPr>
          <a:xfrm>
            <a:off x="3352800" y="4495800"/>
            <a:ext cx="317716" cy="369332"/>
          </a:xfrm>
          <a:prstGeom prst="rect">
            <a:avLst/>
          </a:prstGeom>
          <a:noFill/>
        </p:spPr>
        <p:txBody>
          <a:bodyPr wrap="none" rtlCol="0">
            <a:spAutoFit/>
          </a:bodyPr>
          <a:lstStyle/>
          <a:p>
            <a:r>
              <a:rPr lang="en-US" dirty="0" smtClean="0"/>
              <a:t>A</a:t>
            </a:r>
            <a:endParaRPr lang="en-US" dirty="0"/>
          </a:p>
        </p:txBody>
      </p:sp>
      <p:sp>
        <p:nvSpPr>
          <p:cNvPr id="14" name="TextBox 13"/>
          <p:cNvSpPr txBox="1"/>
          <p:nvPr/>
        </p:nvSpPr>
        <p:spPr>
          <a:xfrm>
            <a:off x="4648200" y="4495800"/>
            <a:ext cx="309700" cy="369332"/>
          </a:xfrm>
          <a:prstGeom prst="rect">
            <a:avLst/>
          </a:prstGeom>
          <a:noFill/>
        </p:spPr>
        <p:txBody>
          <a:bodyPr wrap="none" rtlCol="0">
            <a:spAutoFit/>
          </a:bodyPr>
          <a:lstStyle/>
          <a:p>
            <a:r>
              <a:rPr lang="en-US" dirty="0" smtClean="0"/>
              <a:t>B</a:t>
            </a:r>
            <a:endParaRPr lang="en-US" dirty="0"/>
          </a:p>
        </p:txBody>
      </p:sp>
      <p:sp>
        <p:nvSpPr>
          <p:cNvPr id="15" name="TextBox 14"/>
          <p:cNvSpPr txBox="1"/>
          <p:nvPr/>
        </p:nvSpPr>
        <p:spPr>
          <a:xfrm>
            <a:off x="5943600" y="4495800"/>
            <a:ext cx="308098" cy="369332"/>
          </a:xfrm>
          <a:prstGeom prst="rect">
            <a:avLst/>
          </a:prstGeom>
          <a:noFill/>
        </p:spPr>
        <p:txBody>
          <a:bodyPr wrap="none" rtlCol="0">
            <a:spAutoFit/>
          </a:bodyPr>
          <a:lstStyle/>
          <a:p>
            <a:r>
              <a:rPr lang="en-US" dirty="0" smtClean="0"/>
              <a:t>C</a:t>
            </a:r>
            <a:endParaRPr lang="en-US" dirty="0"/>
          </a:p>
        </p:txBody>
      </p:sp>
      <p:sp>
        <p:nvSpPr>
          <p:cNvPr id="16" name="TextBox 15"/>
          <p:cNvSpPr txBox="1"/>
          <p:nvPr/>
        </p:nvSpPr>
        <p:spPr>
          <a:xfrm>
            <a:off x="7239000" y="4507468"/>
            <a:ext cx="327334" cy="369332"/>
          </a:xfrm>
          <a:prstGeom prst="rect">
            <a:avLst/>
          </a:prstGeom>
          <a:noFill/>
        </p:spPr>
        <p:txBody>
          <a:bodyPr wrap="none" rtlCol="0">
            <a:spAutoFit/>
          </a:bodyPr>
          <a:lstStyle/>
          <a:p>
            <a:r>
              <a:rPr lang="en-US" dirty="0" smtClean="0"/>
              <a:t>D</a:t>
            </a:r>
            <a:endParaRPr lang="en-US" dirty="0"/>
          </a:p>
        </p:txBody>
      </p:sp>
      <p:pic>
        <p:nvPicPr>
          <p:cNvPr id="9" name="~PP3709.WAV">
            <a:hlinkClick r:id="" action="ppaction://media"/>
          </p:cNvPr>
          <p:cNvPicPr>
            <a:picLocks noRot="1" noChangeAspect="1"/>
          </p:cNvPicPr>
          <p:nvPr>
            <a:wavAudioFile r:embed="rId1" name="~PP3709.WAV"/>
          </p:nvPr>
        </p:nvPicPr>
        <p:blipFill>
          <a:blip r:embed="rId4" cstate="print"/>
          <a:stretch>
            <a:fillRect/>
          </a:stretch>
        </p:blipFill>
        <p:spPr>
          <a:xfrm>
            <a:off x="8696325" y="6410325"/>
            <a:ext cx="304800" cy="304800"/>
          </a:xfrm>
          <a:prstGeom prst="rect">
            <a:avLst/>
          </a:prstGeom>
        </p:spPr>
      </p:pic>
    </p:spTree>
  </p:cSld>
  <p:clrMapOvr>
    <a:masterClrMapping/>
  </p:clrMapOvr>
  <p:transition advTm="32105"/>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9"/>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3" cstate="print"/>
          <a:srcRect/>
          <a:stretch>
            <a:fillRect/>
          </a:stretch>
        </p:blipFill>
        <p:spPr bwMode="auto">
          <a:xfrm>
            <a:off x="838200" y="3048000"/>
            <a:ext cx="7543801" cy="1904999"/>
          </a:xfrm>
          <a:prstGeom prst="rect">
            <a:avLst/>
          </a:prstGeom>
          <a:noFill/>
          <a:ln w="9525">
            <a:noFill/>
            <a:miter lim="800000"/>
            <a:headEnd/>
            <a:tailEnd/>
          </a:ln>
        </p:spPr>
      </p:pic>
      <p:sp>
        <p:nvSpPr>
          <p:cNvPr id="2" name="Title 1"/>
          <p:cNvSpPr>
            <a:spLocks noGrp="1"/>
          </p:cNvSpPr>
          <p:nvPr>
            <p:ph type="title"/>
          </p:nvPr>
        </p:nvSpPr>
        <p:spPr>
          <a:xfrm>
            <a:off x="457200" y="990600"/>
            <a:ext cx="8229600" cy="1143000"/>
          </a:xfrm>
        </p:spPr>
        <p:txBody>
          <a:bodyPr>
            <a:normAutofit fontScale="90000"/>
          </a:bodyPr>
          <a:lstStyle/>
          <a:p>
            <a:r>
              <a:rPr lang="en-US" dirty="0" smtClean="0"/>
              <a:t>Sample Problem1 Answer :</a:t>
            </a:r>
            <a:br>
              <a:rPr lang="en-US" dirty="0" smtClean="0"/>
            </a:br>
            <a:r>
              <a:rPr lang="en-US" dirty="0" smtClean="0"/>
              <a:t>A &amp; B are the circled object rotated (you have 10 seconds to review the answers)</a:t>
            </a:r>
            <a:br>
              <a:rPr lang="en-US" dirty="0" smtClean="0"/>
            </a:br>
            <a:endParaRPr lang="en-US" dirty="0"/>
          </a:p>
        </p:txBody>
      </p:sp>
      <p:sp>
        <p:nvSpPr>
          <p:cNvPr id="5" name="Content Placeholder 4"/>
          <p:cNvSpPr>
            <a:spLocks noGrp="1"/>
          </p:cNvSpPr>
          <p:nvPr>
            <p:ph idx="1"/>
          </p:nvPr>
        </p:nvSpPr>
        <p:spPr>
          <a:xfrm>
            <a:off x="457200" y="1905000"/>
            <a:ext cx="8229600" cy="4525963"/>
          </a:xfrm>
        </p:spPr>
        <p:txBody>
          <a:bodyPr/>
          <a:lstStyle/>
          <a:p>
            <a:pPr>
              <a:buNone/>
            </a:pPr>
            <a:endParaRPr lang="en-US" dirty="0"/>
          </a:p>
        </p:txBody>
      </p:sp>
      <p:sp>
        <p:nvSpPr>
          <p:cNvPr id="13" name="TextBox 12"/>
          <p:cNvSpPr txBox="1"/>
          <p:nvPr/>
        </p:nvSpPr>
        <p:spPr>
          <a:xfrm>
            <a:off x="3352800" y="4495800"/>
            <a:ext cx="317716" cy="369332"/>
          </a:xfrm>
          <a:prstGeom prst="rect">
            <a:avLst/>
          </a:prstGeom>
          <a:noFill/>
        </p:spPr>
        <p:txBody>
          <a:bodyPr wrap="none" rtlCol="0">
            <a:spAutoFit/>
          </a:bodyPr>
          <a:lstStyle/>
          <a:p>
            <a:r>
              <a:rPr lang="en-US" dirty="0" smtClean="0"/>
              <a:t>A</a:t>
            </a:r>
            <a:endParaRPr lang="en-US" dirty="0"/>
          </a:p>
        </p:txBody>
      </p:sp>
      <p:sp>
        <p:nvSpPr>
          <p:cNvPr id="14" name="TextBox 13"/>
          <p:cNvSpPr txBox="1"/>
          <p:nvPr/>
        </p:nvSpPr>
        <p:spPr>
          <a:xfrm>
            <a:off x="4648200" y="4495800"/>
            <a:ext cx="309700" cy="369332"/>
          </a:xfrm>
          <a:prstGeom prst="rect">
            <a:avLst/>
          </a:prstGeom>
          <a:noFill/>
        </p:spPr>
        <p:txBody>
          <a:bodyPr wrap="none" rtlCol="0">
            <a:spAutoFit/>
          </a:bodyPr>
          <a:lstStyle/>
          <a:p>
            <a:r>
              <a:rPr lang="en-US" dirty="0" smtClean="0"/>
              <a:t>B</a:t>
            </a:r>
            <a:endParaRPr lang="en-US" dirty="0"/>
          </a:p>
        </p:txBody>
      </p:sp>
      <p:sp>
        <p:nvSpPr>
          <p:cNvPr id="15" name="TextBox 14"/>
          <p:cNvSpPr txBox="1"/>
          <p:nvPr/>
        </p:nvSpPr>
        <p:spPr>
          <a:xfrm>
            <a:off x="5943600" y="4495800"/>
            <a:ext cx="308098" cy="369332"/>
          </a:xfrm>
          <a:prstGeom prst="rect">
            <a:avLst/>
          </a:prstGeom>
          <a:noFill/>
        </p:spPr>
        <p:txBody>
          <a:bodyPr wrap="none" rtlCol="0">
            <a:spAutoFit/>
          </a:bodyPr>
          <a:lstStyle/>
          <a:p>
            <a:r>
              <a:rPr lang="en-US" dirty="0" smtClean="0"/>
              <a:t>C</a:t>
            </a:r>
            <a:endParaRPr lang="en-US" dirty="0"/>
          </a:p>
        </p:txBody>
      </p:sp>
      <p:sp>
        <p:nvSpPr>
          <p:cNvPr id="16" name="TextBox 15"/>
          <p:cNvSpPr txBox="1"/>
          <p:nvPr/>
        </p:nvSpPr>
        <p:spPr>
          <a:xfrm>
            <a:off x="7239000" y="4507468"/>
            <a:ext cx="327334" cy="369332"/>
          </a:xfrm>
          <a:prstGeom prst="rect">
            <a:avLst/>
          </a:prstGeom>
          <a:noFill/>
        </p:spPr>
        <p:txBody>
          <a:bodyPr wrap="none" rtlCol="0">
            <a:spAutoFit/>
          </a:bodyPr>
          <a:lstStyle/>
          <a:p>
            <a:r>
              <a:rPr lang="en-US" dirty="0" smtClean="0"/>
              <a:t>D</a:t>
            </a:r>
            <a:endParaRPr lang="en-US" dirty="0"/>
          </a:p>
        </p:txBody>
      </p:sp>
      <p:cxnSp>
        <p:nvCxnSpPr>
          <p:cNvPr id="11" name="Straight Connector 10"/>
          <p:cNvCxnSpPr/>
          <p:nvPr/>
        </p:nvCxnSpPr>
        <p:spPr>
          <a:xfrm rot="5400000">
            <a:off x="1866900" y="4000500"/>
            <a:ext cx="1905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2819400" y="3048000"/>
            <a:ext cx="1447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5400000">
            <a:off x="3314700" y="4000500"/>
            <a:ext cx="1905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10800000">
            <a:off x="2819400" y="4953000"/>
            <a:ext cx="1447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4267200" y="3048000"/>
            <a:ext cx="1295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5400000">
            <a:off x="4610100" y="4000500"/>
            <a:ext cx="1905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rot="10800000">
            <a:off x="4267200" y="4953000"/>
            <a:ext cx="1295400" cy="0"/>
          </a:xfrm>
          <a:prstGeom prst="line">
            <a:avLst/>
          </a:prstGeom>
        </p:spPr>
        <p:style>
          <a:lnRef idx="1">
            <a:schemeClr val="accent1"/>
          </a:lnRef>
          <a:fillRef idx="0">
            <a:schemeClr val="accent1"/>
          </a:fillRef>
          <a:effectRef idx="0">
            <a:schemeClr val="accent1"/>
          </a:effectRef>
          <a:fontRef idx="minor">
            <a:schemeClr val="tx1"/>
          </a:fontRef>
        </p:style>
      </p:cxnSp>
      <p:pic>
        <p:nvPicPr>
          <p:cNvPr id="18" name="~PP880.WAV">
            <a:hlinkClick r:id="" action="ppaction://media"/>
          </p:cNvPr>
          <p:cNvPicPr>
            <a:picLocks noRot="1" noChangeAspect="1"/>
          </p:cNvPicPr>
          <p:nvPr>
            <a:wavAudioFile r:embed="rId1" name="~PP880.WAV"/>
          </p:nvPr>
        </p:nvPicPr>
        <p:blipFill>
          <a:blip r:embed="rId4" cstate="print"/>
          <a:stretch>
            <a:fillRect/>
          </a:stretch>
        </p:blipFill>
        <p:spPr>
          <a:xfrm>
            <a:off x="8696325" y="6410325"/>
            <a:ext cx="304800" cy="304800"/>
          </a:xfrm>
          <a:prstGeom prst="rect">
            <a:avLst/>
          </a:prstGeom>
        </p:spPr>
      </p:pic>
    </p:spTree>
  </p:cSld>
  <p:clrMapOvr>
    <a:masterClrMapping/>
  </p:clrMapOvr>
  <p:transition advTm="2035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8"/>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685800" y="3200400"/>
            <a:ext cx="8001000" cy="1766887"/>
          </a:xfrm>
          <a:prstGeom prst="rect">
            <a:avLst/>
          </a:prstGeom>
          <a:noFill/>
          <a:ln w="9525">
            <a:noFill/>
            <a:miter lim="800000"/>
            <a:headEnd/>
            <a:tailEnd/>
          </a:ln>
        </p:spPr>
      </p:pic>
      <p:sp>
        <p:nvSpPr>
          <p:cNvPr id="2" name="Title 1"/>
          <p:cNvSpPr>
            <a:spLocks noGrp="1"/>
          </p:cNvSpPr>
          <p:nvPr>
            <p:ph type="title"/>
          </p:nvPr>
        </p:nvSpPr>
        <p:spPr>
          <a:xfrm>
            <a:off x="457200" y="990600"/>
            <a:ext cx="8229600" cy="1143000"/>
          </a:xfrm>
        </p:spPr>
        <p:txBody>
          <a:bodyPr>
            <a:normAutofit fontScale="90000"/>
          </a:bodyPr>
          <a:lstStyle/>
          <a:p>
            <a:r>
              <a:rPr lang="en-US" dirty="0" smtClean="0"/>
              <a:t>Sample Problem2 : Mark down on your answer sheet which two drawings of the four on the right show the same object as the one on the left (you have 18 seconds) :</a:t>
            </a:r>
            <a:endParaRPr lang="en-US" dirty="0"/>
          </a:p>
        </p:txBody>
      </p:sp>
      <p:sp>
        <p:nvSpPr>
          <p:cNvPr id="5" name="Content Placeholder 4"/>
          <p:cNvSpPr>
            <a:spLocks noGrp="1"/>
          </p:cNvSpPr>
          <p:nvPr>
            <p:ph idx="1"/>
          </p:nvPr>
        </p:nvSpPr>
        <p:spPr>
          <a:xfrm>
            <a:off x="457200" y="1905000"/>
            <a:ext cx="8229600" cy="4525963"/>
          </a:xfrm>
        </p:spPr>
        <p:txBody>
          <a:bodyPr/>
          <a:lstStyle/>
          <a:p>
            <a:pPr>
              <a:buNone/>
            </a:pPr>
            <a:endParaRPr lang="en-US" dirty="0"/>
          </a:p>
        </p:txBody>
      </p:sp>
      <p:sp>
        <p:nvSpPr>
          <p:cNvPr id="13" name="TextBox 12"/>
          <p:cNvSpPr txBox="1"/>
          <p:nvPr/>
        </p:nvSpPr>
        <p:spPr>
          <a:xfrm>
            <a:off x="3429000" y="4495800"/>
            <a:ext cx="317716" cy="369332"/>
          </a:xfrm>
          <a:prstGeom prst="rect">
            <a:avLst/>
          </a:prstGeom>
          <a:noFill/>
        </p:spPr>
        <p:txBody>
          <a:bodyPr wrap="none" rtlCol="0">
            <a:spAutoFit/>
          </a:bodyPr>
          <a:lstStyle/>
          <a:p>
            <a:r>
              <a:rPr lang="en-US" dirty="0" smtClean="0"/>
              <a:t>A</a:t>
            </a:r>
            <a:endParaRPr lang="en-US" dirty="0"/>
          </a:p>
        </p:txBody>
      </p:sp>
      <p:sp>
        <p:nvSpPr>
          <p:cNvPr id="14" name="TextBox 13"/>
          <p:cNvSpPr txBox="1"/>
          <p:nvPr/>
        </p:nvSpPr>
        <p:spPr>
          <a:xfrm>
            <a:off x="4800600" y="4495800"/>
            <a:ext cx="309700" cy="369332"/>
          </a:xfrm>
          <a:prstGeom prst="rect">
            <a:avLst/>
          </a:prstGeom>
          <a:noFill/>
        </p:spPr>
        <p:txBody>
          <a:bodyPr wrap="none" rtlCol="0">
            <a:spAutoFit/>
          </a:bodyPr>
          <a:lstStyle/>
          <a:p>
            <a:r>
              <a:rPr lang="en-US" dirty="0" smtClean="0"/>
              <a:t>B</a:t>
            </a:r>
            <a:endParaRPr lang="en-US" dirty="0"/>
          </a:p>
        </p:txBody>
      </p:sp>
      <p:sp>
        <p:nvSpPr>
          <p:cNvPr id="15" name="TextBox 14"/>
          <p:cNvSpPr txBox="1"/>
          <p:nvPr/>
        </p:nvSpPr>
        <p:spPr>
          <a:xfrm>
            <a:off x="6225866" y="4495800"/>
            <a:ext cx="308098" cy="369332"/>
          </a:xfrm>
          <a:prstGeom prst="rect">
            <a:avLst/>
          </a:prstGeom>
          <a:noFill/>
        </p:spPr>
        <p:txBody>
          <a:bodyPr wrap="none" rtlCol="0">
            <a:spAutoFit/>
          </a:bodyPr>
          <a:lstStyle/>
          <a:p>
            <a:r>
              <a:rPr lang="en-US" dirty="0" smtClean="0"/>
              <a:t>C</a:t>
            </a:r>
            <a:endParaRPr lang="en-US" dirty="0"/>
          </a:p>
        </p:txBody>
      </p:sp>
      <p:sp>
        <p:nvSpPr>
          <p:cNvPr id="16" name="TextBox 15"/>
          <p:cNvSpPr txBox="1"/>
          <p:nvPr/>
        </p:nvSpPr>
        <p:spPr>
          <a:xfrm>
            <a:off x="7521266" y="4507468"/>
            <a:ext cx="327334" cy="369332"/>
          </a:xfrm>
          <a:prstGeom prst="rect">
            <a:avLst/>
          </a:prstGeom>
          <a:noFill/>
        </p:spPr>
        <p:txBody>
          <a:bodyPr wrap="none" rtlCol="0">
            <a:spAutoFit/>
          </a:bodyPr>
          <a:lstStyle/>
          <a:p>
            <a:r>
              <a:rPr lang="en-US" dirty="0" smtClean="0"/>
              <a:t>D</a:t>
            </a:r>
            <a:endParaRPr lang="en-US" dirty="0"/>
          </a:p>
        </p:txBody>
      </p:sp>
      <p:pic>
        <p:nvPicPr>
          <p:cNvPr id="9" name="~PP3533.WAV">
            <a:hlinkClick r:id="" action="ppaction://media"/>
          </p:cNvPr>
          <p:cNvPicPr>
            <a:picLocks noRot="1" noChangeAspect="1"/>
          </p:cNvPicPr>
          <p:nvPr>
            <a:wavAudioFile r:embed="rId1" name="~PP3533.WAV"/>
          </p:nvPr>
        </p:nvPicPr>
        <p:blipFill>
          <a:blip r:embed="rId4" cstate="print"/>
          <a:stretch>
            <a:fillRect/>
          </a:stretch>
        </p:blipFill>
        <p:spPr>
          <a:xfrm>
            <a:off x="8696325" y="6410325"/>
            <a:ext cx="304800" cy="304800"/>
          </a:xfrm>
          <a:prstGeom prst="rect">
            <a:avLst/>
          </a:prstGeom>
        </p:spPr>
      </p:pic>
    </p:spTree>
  </p:cSld>
  <p:clrMapOvr>
    <a:masterClrMapping/>
  </p:clrMapOvr>
  <p:transition advTm="2872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9"/>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685800" y="3200400"/>
            <a:ext cx="8001000" cy="1766887"/>
          </a:xfrm>
          <a:prstGeom prst="rect">
            <a:avLst/>
          </a:prstGeom>
          <a:noFill/>
          <a:ln w="9525">
            <a:noFill/>
            <a:miter lim="800000"/>
            <a:headEnd/>
            <a:tailEnd/>
          </a:ln>
        </p:spPr>
      </p:pic>
      <p:sp>
        <p:nvSpPr>
          <p:cNvPr id="2" name="Title 1"/>
          <p:cNvSpPr>
            <a:spLocks noGrp="1"/>
          </p:cNvSpPr>
          <p:nvPr>
            <p:ph type="title"/>
          </p:nvPr>
        </p:nvSpPr>
        <p:spPr>
          <a:xfrm>
            <a:off x="457200" y="990600"/>
            <a:ext cx="8229600" cy="1143000"/>
          </a:xfrm>
        </p:spPr>
        <p:txBody>
          <a:bodyPr>
            <a:normAutofit fontScale="90000"/>
          </a:bodyPr>
          <a:lstStyle/>
          <a:p>
            <a:r>
              <a:rPr lang="en-US" dirty="0" smtClean="0"/>
              <a:t>Sample Problem2 Answer :</a:t>
            </a:r>
            <a:br>
              <a:rPr lang="en-US" dirty="0" smtClean="0"/>
            </a:br>
            <a:r>
              <a:rPr lang="en-US" dirty="0" smtClean="0"/>
              <a:t>A &amp; C are the circled object rotated (you have 10 seconds to review the answers)</a:t>
            </a:r>
            <a:endParaRPr lang="en-US" dirty="0"/>
          </a:p>
        </p:txBody>
      </p:sp>
      <p:sp>
        <p:nvSpPr>
          <p:cNvPr id="5" name="Content Placeholder 4"/>
          <p:cNvSpPr>
            <a:spLocks noGrp="1"/>
          </p:cNvSpPr>
          <p:nvPr>
            <p:ph idx="1"/>
          </p:nvPr>
        </p:nvSpPr>
        <p:spPr>
          <a:xfrm>
            <a:off x="457200" y="1905000"/>
            <a:ext cx="8229600" cy="4525963"/>
          </a:xfrm>
        </p:spPr>
        <p:txBody>
          <a:bodyPr/>
          <a:lstStyle/>
          <a:p>
            <a:pPr>
              <a:buNone/>
            </a:pPr>
            <a:endParaRPr lang="en-US" dirty="0"/>
          </a:p>
        </p:txBody>
      </p:sp>
      <p:sp>
        <p:nvSpPr>
          <p:cNvPr id="13" name="TextBox 12"/>
          <p:cNvSpPr txBox="1"/>
          <p:nvPr/>
        </p:nvSpPr>
        <p:spPr>
          <a:xfrm>
            <a:off x="3429000" y="4495800"/>
            <a:ext cx="317716" cy="369332"/>
          </a:xfrm>
          <a:prstGeom prst="rect">
            <a:avLst/>
          </a:prstGeom>
          <a:noFill/>
        </p:spPr>
        <p:txBody>
          <a:bodyPr wrap="none" rtlCol="0">
            <a:spAutoFit/>
          </a:bodyPr>
          <a:lstStyle/>
          <a:p>
            <a:r>
              <a:rPr lang="en-US" dirty="0" smtClean="0"/>
              <a:t>A</a:t>
            </a:r>
            <a:endParaRPr lang="en-US" dirty="0"/>
          </a:p>
        </p:txBody>
      </p:sp>
      <p:sp>
        <p:nvSpPr>
          <p:cNvPr id="14" name="TextBox 13"/>
          <p:cNvSpPr txBox="1"/>
          <p:nvPr/>
        </p:nvSpPr>
        <p:spPr>
          <a:xfrm>
            <a:off x="4800600" y="4495800"/>
            <a:ext cx="309700" cy="369332"/>
          </a:xfrm>
          <a:prstGeom prst="rect">
            <a:avLst/>
          </a:prstGeom>
          <a:noFill/>
        </p:spPr>
        <p:txBody>
          <a:bodyPr wrap="none" rtlCol="0">
            <a:spAutoFit/>
          </a:bodyPr>
          <a:lstStyle/>
          <a:p>
            <a:r>
              <a:rPr lang="en-US" dirty="0" smtClean="0"/>
              <a:t>B</a:t>
            </a:r>
            <a:endParaRPr lang="en-US" dirty="0"/>
          </a:p>
        </p:txBody>
      </p:sp>
      <p:sp>
        <p:nvSpPr>
          <p:cNvPr id="15" name="TextBox 14"/>
          <p:cNvSpPr txBox="1"/>
          <p:nvPr/>
        </p:nvSpPr>
        <p:spPr>
          <a:xfrm>
            <a:off x="6225866" y="4495800"/>
            <a:ext cx="308098" cy="369332"/>
          </a:xfrm>
          <a:prstGeom prst="rect">
            <a:avLst/>
          </a:prstGeom>
          <a:noFill/>
        </p:spPr>
        <p:txBody>
          <a:bodyPr wrap="none" rtlCol="0">
            <a:spAutoFit/>
          </a:bodyPr>
          <a:lstStyle/>
          <a:p>
            <a:r>
              <a:rPr lang="en-US" dirty="0" smtClean="0"/>
              <a:t>C</a:t>
            </a:r>
            <a:endParaRPr lang="en-US" dirty="0"/>
          </a:p>
        </p:txBody>
      </p:sp>
      <p:sp>
        <p:nvSpPr>
          <p:cNvPr id="16" name="TextBox 15"/>
          <p:cNvSpPr txBox="1"/>
          <p:nvPr/>
        </p:nvSpPr>
        <p:spPr>
          <a:xfrm>
            <a:off x="7521266" y="4507468"/>
            <a:ext cx="327334" cy="369332"/>
          </a:xfrm>
          <a:prstGeom prst="rect">
            <a:avLst/>
          </a:prstGeom>
          <a:noFill/>
        </p:spPr>
        <p:txBody>
          <a:bodyPr wrap="none" rtlCol="0">
            <a:spAutoFit/>
          </a:bodyPr>
          <a:lstStyle/>
          <a:p>
            <a:r>
              <a:rPr lang="en-US" dirty="0" smtClean="0"/>
              <a:t>D</a:t>
            </a:r>
            <a:endParaRPr lang="en-US" dirty="0"/>
          </a:p>
        </p:txBody>
      </p:sp>
      <p:cxnSp>
        <p:nvCxnSpPr>
          <p:cNvPr id="10" name="Straight Connector 9"/>
          <p:cNvCxnSpPr/>
          <p:nvPr/>
        </p:nvCxnSpPr>
        <p:spPr>
          <a:xfrm rot="5400000">
            <a:off x="2019300" y="4076700"/>
            <a:ext cx="1600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819400" y="3200400"/>
            <a:ext cx="1524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5400000">
            <a:off x="3505200" y="4038600"/>
            <a:ext cx="1676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10800000">
            <a:off x="2819400" y="4953000"/>
            <a:ext cx="1524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5400000">
            <a:off x="1943100" y="4076700"/>
            <a:ext cx="1752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5400000">
            <a:off x="3467100" y="4076700"/>
            <a:ext cx="1752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5400000">
            <a:off x="4838700" y="4076700"/>
            <a:ext cx="1752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5715000" y="3124200"/>
            <a:ext cx="1371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5400000">
            <a:off x="6172200" y="4038600"/>
            <a:ext cx="1828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10800000">
            <a:off x="5715000" y="4953000"/>
            <a:ext cx="1371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5400000">
            <a:off x="5562600" y="3276600"/>
            <a:ext cx="304800" cy="0"/>
          </a:xfrm>
          <a:prstGeom prst="line">
            <a:avLst/>
          </a:prstGeom>
        </p:spPr>
        <p:style>
          <a:lnRef idx="1">
            <a:schemeClr val="accent1"/>
          </a:lnRef>
          <a:fillRef idx="0">
            <a:schemeClr val="accent1"/>
          </a:fillRef>
          <a:effectRef idx="0">
            <a:schemeClr val="accent1"/>
          </a:effectRef>
          <a:fontRef idx="minor">
            <a:schemeClr val="tx1"/>
          </a:fontRef>
        </p:style>
      </p:cxnSp>
      <p:pic>
        <p:nvPicPr>
          <p:cNvPr id="21" name="~PP3246.WAV">
            <a:hlinkClick r:id="" action="ppaction://media"/>
          </p:cNvPr>
          <p:cNvPicPr>
            <a:picLocks noRot="1" noChangeAspect="1"/>
          </p:cNvPicPr>
          <p:nvPr>
            <a:wavAudioFile r:embed="rId1" name="~PP3246.WAV"/>
          </p:nvPr>
        </p:nvPicPr>
        <p:blipFill>
          <a:blip r:embed="rId4" cstate="print"/>
          <a:stretch>
            <a:fillRect/>
          </a:stretch>
        </p:blipFill>
        <p:spPr>
          <a:xfrm>
            <a:off x="8696325" y="6410325"/>
            <a:ext cx="304800" cy="304800"/>
          </a:xfrm>
          <a:prstGeom prst="rect">
            <a:avLst/>
          </a:prstGeom>
        </p:spPr>
      </p:pic>
    </p:spTree>
  </p:cSld>
  <p:clrMapOvr>
    <a:masterClrMapping/>
  </p:clrMapOvr>
  <p:transition advTm="18923"/>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1"/>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idx="1"/>
          </p:nvPr>
        </p:nvPicPr>
        <p:blipFill>
          <a:blip r:embed="rId3" cstate="print"/>
          <a:srcRect/>
          <a:stretch>
            <a:fillRect/>
          </a:stretch>
        </p:blipFill>
        <p:spPr bwMode="auto">
          <a:xfrm>
            <a:off x="457200" y="3352800"/>
            <a:ext cx="8229600" cy="1883219"/>
          </a:xfrm>
          <a:prstGeom prst="rect">
            <a:avLst/>
          </a:prstGeom>
          <a:noFill/>
          <a:ln w="9525">
            <a:noFill/>
            <a:miter lim="800000"/>
            <a:headEnd/>
            <a:tailEnd/>
          </a:ln>
        </p:spPr>
      </p:pic>
      <p:sp>
        <p:nvSpPr>
          <p:cNvPr id="16" name="TextBox 15"/>
          <p:cNvSpPr txBox="1"/>
          <p:nvPr/>
        </p:nvSpPr>
        <p:spPr>
          <a:xfrm>
            <a:off x="7521266" y="4736068"/>
            <a:ext cx="327334" cy="369332"/>
          </a:xfrm>
          <a:prstGeom prst="rect">
            <a:avLst/>
          </a:prstGeom>
          <a:noFill/>
        </p:spPr>
        <p:txBody>
          <a:bodyPr wrap="none" rtlCol="0">
            <a:spAutoFit/>
          </a:bodyPr>
          <a:lstStyle/>
          <a:p>
            <a:r>
              <a:rPr lang="en-US" dirty="0" smtClean="0"/>
              <a:t>D</a:t>
            </a:r>
            <a:endParaRPr lang="en-US" dirty="0"/>
          </a:p>
        </p:txBody>
      </p:sp>
      <p:sp>
        <p:nvSpPr>
          <p:cNvPr id="2" name="Title 1"/>
          <p:cNvSpPr>
            <a:spLocks noGrp="1"/>
          </p:cNvSpPr>
          <p:nvPr>
            <p:ph type="title"/>
          </p:nvPr>
        </p:nvSpPr>
        <p:spPr>
          <a:xfrm>
            <a:off x="457200" y="990600"/>
            <a:ext cx="8229600" cy="1143000"/>
          </a:xfrm>
        </p:spPr>
        <p:txBody>
          <a:bodyPr>
            <a:normAutofit fontScale="90000"/>
          </a:bodyPr>
          <a:lstStyle/>
          <a:p>
            <a:r>
              <a:rPr lang="en-US" dirty="0" smtClean="0"/>
              <a:t>Sample Problem3 : Mark down on your answer sheet which two drawings of the four on the right show the same object as the one on the left (you have 18 seconds) :</a:t>
            </a:r>
            <a:endParaRPr lang="en-US" dirty="0"/>
          </a:p>
        </p:txBody>
      </p:sp>
      <p:sp>
        <p:nvSpPr>
          <p:cNvPr id="13" name="TextBox 12"/>
          <p:cNvSpPr txBox="1"/>
          <p:nvPr/>
        </p:nvSpPr>
        <p:spPr>
          <a:xfrm>
            <a:off x="3263684" y="4736068"/>
            <a:ext cx="317716" cy="369332"/>
          </a:xfrm>
          <a:prstGeom prst="rect">
            <a:avLst/>
          </a:prstGeom>
          <a:noFill/>
        </p:spPr>
        <p:txBody>
          <a:bodyPr wrap="none" rtlCol="0">
            <a:spAutoFit/>
          </a:bodyPr>
          <a:lstStyle/>
          <a:p>
            <a:r>
              <a:rPr lang="en-US" dirty="0" smtClean="0"/>
              <a:t>A</a:t>
            </a:r>
            <a:endParaRPr lang="en-US" dirty="0"/>
          </a:p>
        </p:txBody>
      </p:sp>
      <p:sp>
        <p:nvSpPr>
          <p:cNvPr id="14" name="TextBox 13"/>
          <p:cNvSpPr txBox="1"/>
          <p:nvPr/>
        </p:nvSpPr>
        <p:spPr>
          <a:xfrm>
            <a:off x="4724400" y="4736068"/>
            <a:ext cx="309700" cy="369332"/>
          </a:xfrm>
          <a:prstGeom prst="rect">
            <a:avLst/>
          </a:prstGeom>
          <a:noFill/>
        </p:spPr>
        <p:txBody>
          <a:bodyPr wrap="none" rtlCol="0">
            <a:spAutoFit/>
          </a:bodyPr>
          <a:lstStyle/>
          <a:p>
            <a:r>
              <a:rPr lang="en-US" dirty="0" smtClean="0"/>
              <a:t>B</a:t>
            </a:r>
            <a:endParaRPr lang="en-US" dirty="0"/>
          </a:p>
        </p:txBody>
      </p:sp>
      <p:sp>
        <p:nvSpPr>
          <p:cNvPr id="15" name="TextBox 14"/>
          <p:cNvSpPr txBox="1"/>
          <p:nvPr/>
        </p:nvSpPr>
        <p:spPr>
          <a:xfrm>
            <a:off x="6092702" y="4736068"/>
            <a:ext cx="308098" cy="369332"/>
          </a:xfrm>
          <a:prstGeom prst="rect">
            <a:avLst/>
          </a:prstGeom>
          <a:noFill/>
        </p:spPr>
        <p:txBody>
          <a:bodyPr wrap="none" rtlCol="0">
            <a:spAutoFit/>
          </a:bodyPr>
          <a:lstStyle/>
          <a:p>
            <a:r>
              <a:rPr lang="en-US" dirty="0" smtClean="0"/>
              <a:t>C</a:t>
            </a:r>
            <a:endParaRPr lang="en-US" dirty="0"/>
          </a:p>
        </p:txBody>
      </p:sp>
      <p:pic>
        <p:nvPicPr>
          <p:cNvPr id="8" name="~PP555.WAV">
            <a:hlinkClick r:id="" action="ppaction://media"/>
          </p:cNvPr>
          <p:cNvPicPr>
            <a:picLocks noRot="1" noChangeAspect="1"/>
          </p:cNvPicPr>
          <p:nvPr>
            <a:wavAudioFile r:embed="rId1" name="~PP555.WAV"/>
          </p:nvPr>
        </p:nvPicPr>
        <p:blipFill>
          <a:blip r:embed="rId4" cstate="print"/>
          <a:stretch>
            <a:fillRect/>
          </a:stretch>
        </p:blipFill>
        <p:spPr>
          <a:xfrm>
            <a:off x="8696325" y="6410325"/>
            <a:ext cx="304800" cy="304800"/>
          </a:xfrm>
          <a:prstGeom prst="rect">
            <a:avLst/>
          </a:prstGeom>
        </p:spPr>
      </p:pic>
    </p:spTree>
  </p:cSld>
  <p:clrMapOvr>
    <a:masterClrMapping/>
  </p:clrMapOvr>
  <p:transition advTm="28532"/>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8"/>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idx="1"/>
          </p:nvPr>
        </p:nvPicPr>
        <p:blipFill>
          <a:blip r:embed="rId3" cstate="print"/>
          <a:srcRect/>
          <a:stretch>
            <a:fillRect/>
          </a:stretch>
        </p:blipFill>
        <p:spPr bwMode="auto">
          <a:xfrm>
            <a:off x="457200" y="3352800"/>
            <a:ext cx="8229600" cy="1883219"/>
          </a:xfrm>
          <a:prstGeom prst="rect">
            <a:avLst/>
          </a:prstGeom>
          <a:noFill/>
          <a:ln w="9525">
            <a:noFill/>
            <a:miter lim="800000"/>
            <a:headEnd/>
            <a:tailEnd/>
          </a:ln>
        </p:spPr>
      </p:pic>
      <p:sp>
        <p:nvSpPr>
          <p:cNvPr id="16" name="TextBox 15"/>
          <p:cNvSpPr txBox="1"/>
          <p:nvPr/>
        </p:nvSpPr>
        <p:spPr>
          <a:xfrm>
            <a:off x="7521266" y="4736068"/>
            <a:ext cx="327334" cy="369332"/>
          </a:xfrm>
          <a:prstGeom prst="rect">
            <a:avLst/>
          </a:prstGeom>
          <a:noFill/>
        </p:spPr>
        <p:txBody>
          <a:bodyPr wrap="none" rtlCol="0">
            <a:spAutoFit/>
          </a:bodyPr>
          <a:lstStyle/>
          <a:p>
            <a:r>
              <a:rPr lang="en-US" dirty="0" smtClean="0"/>
              <a:t>D</a:t>
            </a:r>
            <a:endParaRPr lang="en-US" dirty="0"/>
          </a:p>
        </p:txBody>
      </p:sp>
      <p:sp>
        <p:nvSpPr>
          <p:cNvPr id="2" name="Title 1"/>
          <p:cNvSpPr>
            <a:spLocks noGrp="1"/>
          </p:cNvSpPr>
          <p:nvPr>
            <p:ph type="title"/>
          </p:nvPr>
        </p:nvSpPr>
        <p:spPr>
          <a:xfrm>
            <a:off x="457200" y="990600"/>
            <a:ext cx="8229600" cy="1143000"/>
          </a:xfrm>
        </p:spPr>
        <p:txBody>
          <a:bodyPr>
            <a:normAutofit fontScale="90000"/>
          </a:bodyPr>
          <a:lstStyle/>
          <a:p>
            <a:r>
              <a:rPr lang="en-US" dirty="0" smtClean="0"/>
              <a:t>Sample Problem3 Answer :</a:t>
            </a:r>
            <a:br>
              <a:rPr lang="en-US" dirty="0" smtClean="0"/>
            </a:br>
            <a:r>
              <a:rPr lang="en-US" dirty="0" smtClean="0"/>
              <a:t>B &amp; C are the circled object rotated (you have 10 seconds to review the answers)</a:t>
            </a:r>
            <a:endParaRPr lang="en-US" dirty="0"/>
          </a:p>
        </p:txBody>
      </p:sp>
      <p:sp>
        <p:nvSpPr>
          <p:cNvPr id="13" name="TextBox 12"/>
          <p:cNvSpPr txBox="1"/>
          <p:nvPr/>
        </p:nvSpPr>
        <p:spPr>
          <a:xfrm>
            <a:off x="3263684" y="4736068"/>
            <a:ext cx="317716" cy="369332"/>
          </a:xfrm>
          <a:prstGeom prst="rect">
            <a:avLst/>
          </a:prstGeom>
          <a:noFill/>
        </p:spPr>
        <p:txBody>
          <a:bodyPr wrap="none" rtlCol="0">
            <a:spAutoFit/>
          </a:bodyPr>
          <a:lstStyle/>
          <a:p>
            <a:r>
              <a:rPr lang="en-US" dirty="0" smtClean="0"/>
              <a:t>A</a:t>
            </a:r>
            <a:endParaRPr lang="en-US" dirty="0"/>
          </a:p>
        </p:txBody>
      </p:sp>
      <p:sp>
        <p:nvSpPr>
          <p:cNvPr id="14" name="TextBox 13"/>
          <p:cNvSpPr txBox="1"/>
          <p:nvPr/>
        </p:nvSpPr>
        <p:spPr>
          <a:xfrm>
            <a:off x="4724400" y="4736068"/>
            <a:ext cx="309700" cy="369332"/>
          </a:xfrm>
          <a:prstGeom prst="rect">
            <a:avLst/>
          </a:prstGeom>
          <a:noFill/>
        </p:spPr>
        <p:txBody>
          <a:bodyPr wrap="none" rtlCol="0">
            <a:spAutoFit/>
          </a:bodyPr>
          <a:lstStyle/>
          <a:p>
            <a:r>
              <a:rPr lang="en-US" dirty="0" smtClean="0"/>
              <a:t>B</a:t>
            </a:r>
            <a:endParaRPr lang="en-US" dirty="0"/>
          </a:p>
        </p:txBody>
      </p:sp>
      <p:sp>
        <p:nvSpPr>
          <p:cNvPr id="15" name="TextBox 14"/>
          <p:cNvSpPr txBox="1"/>
          <p:nvPr/>
        </p:nvSpPr>
        <p:spPr>
          <a:xfrm>
            <a:off x="6092702" y="4736068"/>
            <a:ext cx="308098" cy="369332"/>
          </a:xfrm>
          <a:prstGeom prst="rect">
            <a:avLst/>
          </a:prstGeom>
          <a:noFill/>
        </p:spPr>
        <p:txBody>
          <a:bodyPr wrap="none" rtlCol="0">
            <a:spAutoFit/>
          </a:bodyPr>
          <a:lstStyle/>
          <a:p>
            <a:r>
              <a:rPr lang="en-US" dirty="0" smtClean="0"/>
              <a:t>C</a:t>
            </a:r>
            <a:endParaRPr lang="en-US" dirty="0"/>
          </a:p>
        </p:txBody>
      </p:sp>
      <p:cxnSp>
        <p:nvCxnSpPr>
          <p:cNvPr id="9" name="Straight Connector 8"/>
          <p:cNvCxnSpPr/>
          <p:nvPr/>
        </p:nvCxnSpPr>
        <p:spPr>
          <a:xfrm rot="5400000">
            <a:off x="3086100" y="4305300"/>
            <a:ext cx="1905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4038600" y="3276600"/>
            <a:ext cx="1524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5400000">
            <a:off x="4572000" y="4267200"/>
            <a:ext cx="1981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10800000">
            <a:off x="4038600" y="5257800"/>
            <a:ext cx="1524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3924300" y="3390900"/>
            <a:ext cx="228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5562600" y="3276600"/>
            <a:ext cx="1371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5400000">
            <a:off x="5943600" y="4267200"/>
            <a:ext cx="1981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rot="10800000">
            <a:off x="5562600" y="5257800"/>
            <a:ext cx="1371600" cy="0"/>
          </a:xfrm>
          <a:prstGeom prst="line">
            <a:avLst/>
          </a:prstGeom>
        </p:spPr>
        <p:style>
          <a:lnRef idx="1">
            <a:schemeClr val="accent1"/>
          </a:lnRef>
          <a:fillRef idx="0">
            <a:schemeClr val="accent1"/>
          </a:fillRef>
          <a:effectRef idx="0">
            <a:schemeClr val="accent1"/>
          </a:effectRef>
          <a:fontRef idx="minor">
            <a:schemeClr val="tx1"/>
          </a:fontRef>
        </p:style>
      </p:cxnSp>
      <p:pic>
        <p:nvPicPr>
          <p:cNvPr id="18" name="~PP324.WAV">
            <a:hlinkClick r:id="" action="ppaction://media"/>
          </p:cNvPr>
          <p:cNvPicPr>
            <a:picLocks noRot="1" noChangeAspect="1"/>
          </p:cNvPicPr>
          <p:nvPr>
            <a:wavAudioFile r:embed="rId1" name="~PP324.WAV"/>
          </p:nvPr>
        </p:nvPicPr>
        <p:blipFill>
          <a:blip r:embed="rId4" cstate="print"/>
          <a:stretch>
            <a:fillRect/>
          </a:stretch>
        </p:blipFill>
        <p:spPr>
          <a:xfrm>
            <a:off x="8696325" y="6410325"/>
            <a:ext cx="304800" cy="304800"/>
          </a:xfrm>
          <a:prstGeom prst="rect">
            <a:avLst/>
          </a:prstGeom>
        </p:spPr>
      </p:pic>
    </p:spTree>
  </p:cSld>
  <p:clrMapOvr>
    <a:masterClrMapping/>
  </p:clrMapOvr>
  <p:transition advTm="18579"/>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8"/>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TEST INSTRUCTIONS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NOW you will answer 20 mental rotation questions in 6 minutes total; this is the </a:t>
            </a:r>
            <a:r>
              <a:rPr lang="en-US" dirty="0" smtClean="0">
                <a:solidFill>
                  <a:srgbClr val="FF0000"/>
                </a:solidFill>
              </a:rPr>
              <a:t>REAL TEST</a:t>
            </a:r>
          </a:p>
          <a:p>
            <a:r>
              <a:rPr lang="en-US" dirty="0" smtClean="0"/>
              <a:t>You will be presented with 2 questions per slide and will be given 36 seconds to answer the 2 questions</a:t>
            </a:r>
          </a:p>
          <a:p>
            <a:r>
              <a:rPr lang="en-US" dirty="0" smtClean="0"/>
              <a:t>Circle the two answers to the question on your answer sheet</a:t>
            </a:r>
          </a:p>
          <a:p>
            <a:r>
              <a:rPr lang="en-US" dirty="0" smtClean="0"/>
              <a:t>Don’t guess if you don’t know, leave it blank</a:t>
            </a:r>
          </a:p>
          <a:p>
            <a:r>
              <a:rPr lang="en-US" dirty="0" smtClean="0"/>
              <a:t>The test will AUTOMATICALLY move to the next set of 2 questions after 36 seconds is up</a:t>
            </a:r>
          </a:p>
        </p:txBody>
      </p:sp>
      <p:pic>
        <p:nvPicPr>
          <p:cNvPr id="4" name="~PP3443.WAV">
            <a:hlinkClick r:id="" action="ppaction://media"/>
          </p:cNvPr>
          <p:cNvPicPr>
            <a:picLocks noRot="1" noChangeAspect="1"/>
          </p:cNvPicPr>
          <p:nvPr>
            <a:wavAudioFile r:embed="rId1" name="~PP3443.WAV"/>
          </p:nvPr>
        </p:nvPicPr>
        <p:blipFill>
          <a:blip r:embed="rId3" cstate="print"/>
          <a:stretch>
            <a:fillRect/>
          </a:stretch>
        </p:blipFill>
        <p:spPr>
          <a:xfrm>
            <a:off x="8696325" y="6410325"/>
            <a:ext cx="304800" cy="304800"/>
          </a:xfrm>
          <a:prstGeom prst="rect">
            <a:avLst/>
          </a:prstGeom>
        </p:spPr>
      </p:pic>
    </p:spTree>
  </p:cSld>
  <p:clrMapOvr>
    <a:masterClrMapping/>
  </p:clrMapOvr>
  <p:transition advTm="405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177</TotalTime>
  <Words>454</Words>
  <Application>Microsoft Office PowerPoint</Application>
  <PresentationFormat>On-screen Show (4:3)</PresentationFormat>
  <Paragraphs>133</Paragraphs>
  <Slides>20</Slides>
  <Notes>1</Notes>
  <HiddenSlides>0</HiddenSlides>
  <MMClips>10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Slide 1</vt:lpstr>
      <vt:lpstr>Let’s look at a sample problem. For each problem there is a primary object on the left. You need to figure out which of the four objects on the right (A-D) are the same as the object on the left, but rotated. Then you will circle on your answer sheet the two letters corresponding to the two objects you have chosen (A-D). *This first problem is done for you below, study the problem and its answers for about twenty seconds.</vt:lpstr>
      <vt:lpstr>Sample Problem1 : Circle (A-D) on your answer sheet which two drawings of the four on the right show the same object as the one on the left (you have 18 seconds) :</vt:lpstr>
      <vt:lpstr>Sample Problem1 Answer : A &amp; B are the circled object rotated (you have 10 seconds to review the answers) </vt:lpstr>
      <vt:lpstr>Sample Problem2 : Mark down on your answer sheet which two drawings of the four on the right show the same object as the one on the left (you have 18 seconds) :</vt:lpstr>
      <vt:lpstr>Sample Problem2 Answer : A &amp; C are the circled object rotated (you have 10 seconds to review the answers)</vt:lpstr>
      <vt:lpstr>Sample Problem3 : Mark down on your answer sheet which two drawings of the four on the right show the same object as the one on the left (you have 18 seconds) :</vt:lpstr>
      <vt:lpstr>Sample Problem3 Answer : B &amp; C are the circled object rotated (you have 10 seconds to review the answers)</vt:lpstr>
      <vt:lpstr>TEST INSTRUCTIONS</vt:lpstr>
      <vt:lpstr>Questions 1 and 2</vt:lpstr>
      <vt:lpstr>Questions 3 and 4</vt:lpstr>
      <vt:lpstr>Questions 5 and 6</vt:lpstr>
      <vt:lpstr>Questions 7 and 8</vt:lpstr>
      <vt:lpstr>Questions 9 and 10</vt:lpstr>
      <vt:lpstr>Questions 11 and 12</vt:lpstr>
      <vt:lpstr>Questions 13 and 14</vt:lpstr>
      <vt:lpstr>Questions 15 and 16</vt:lpstr>
      <vt:lpstr>Questions 17 and 18</vt:lpstr>
      <vt:lpstr>Questions 19 and 20</vt:lpstr>
      <vt:lpstr>Slide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Satyugjit Singh Virk</dc:creator>
  <cp:lastModifiedBy>Satyugjit Singh Virk</cp:lastModifiedBy>
  <cp:revision>28</cp:revision>
  <dcterms:created xsi:type="dcterms:W3CDTF">2010-10-02T00:45:11Z</dcterms:created>
  <dcterms:modified xsi:type="dcterms:W3CDTF">2011-02-15T01:10:47Z</dcterms:modified>
</cp:coreProperties>
</file>